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66"/>
    <a:srgbClr val="FF9966"/>
    <a:srgbClr val="FF9933"/>
    <a:srgbClr val="FF3399"/>
    <a:srgbClr val="FFFF66"/>
    <a:srgbClr val="00CC99"/>
    <a:srgbClr val="99FFCC"/>
    <a:srgbClr val="00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3060" autoAdjust="0"/>
  </p:normalViewPr>
  <p:slideViewPr>
    <p:cSldViewPr>
      <p:cViewPr>
        <p:scale>
          <a:sx n="75" d="100"/>
          <a:sy n="75" d="100"/>
        </p:scale>
        <p:origin x="-117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AA03B-0362-4307-9C46-0A09B13C54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CDFD254-B4ED-45DD-BC6C-FEEABA54B840}">
      <dgm:prSet phldrT="[텍스트]" custT="1"/>
      <dgm:spPr/>
      <dgm:t>
        <a:bodyPr/>
        <a:lstStyle/>
        <a:p>
          <a:pPr latinLnBrk="1"/>
          <a:r>
            <a:rPr lang="en-US" altLang="ko-KR" sz="5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ko-KR" altLang="en-US" sz="5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4191FAF-0FD3-4D15-8B4D-A43EB192E34D}" type="parTrans" cxnId="{023A7F87-45DE-4E86-9C5D-E574E76F6856}">
      <dgm:prSet/>
      <dgm:spPr/>
      <dgm:t>
        <a:bodyPr/>
        <a:lstStyle/>
        <a:p>
          <a:pPr latinLnBrk="1"/>
          <a:endParaRPr lang="ko-KR" altLang="en-US"/>
        </a:p>
      </dgm:t>
    </dgm:pt>
    <dgm:pt modelId="{0EBD6AA6-EBEC-408D-B6D6-8CCB2BC2E403}" type="sibTrans" cxnId="{023A7F87-45DE-4E86-9C5D-E574E76F6856}">
      <dgm:prSet/>
      <dgm:spPr/>
      <dgm:t>
        <a:bodyPr/>
        <a:lstStyle/>
        <a:p>
          <a:pPr latinLnBrk="1"/>
          <a:endParaRPr lang="ko-KR" altLang="en-US"/>
        </a:p>
      </dgm:t>
    </dgm:pt>
    <dgm:pt modelId="{34001140-AB68-454D-99C4-F1DA54F6DCC7}">
      <dgm:prSet phldrT="[텍스트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sz="4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성전 </a:t>
          </a:r>
          <a:r>
            <a:rPr lang="ko-KR" altLang="en-US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하느님께서 계시하신 진리가 성령의 감도로                오류 없이 올바로 전해져 내려오는 것 또는 그 내용</a:t>
          </a:r>
          <a:endParaRPr lang="ko-KR" altLang="en-US" sz="4000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66E45A3-90AC-49F5-AEAD-F31BB2BBC3A1}" type="parTrans" cxnId="{908B0EDB-B367-4D90-9716-40999071F967}">
      <dgm:prSet/>
      <dgm:spPr/>
      <dgm:t>
        <a:bodyPr/>
        <a:lstStyle/>
        <a:p>
          <a:pPr latinLnBrk="1"/>
          <a:endParaRPr lang="ko-KR" altLang="en-US"/>
        </a:p>
      </dgm:t>
    </dgm:pt>
    <dgm:pt modelId="{4DDA8AFA-49C9-4859-A8D1-AF214527B53C}" type="sibTrans" cxnId="{908B0EDB-B367-4D90-9716-40999071F967}">
      <dgm:prSet/>
      <dgm:spPr/>
      <dgm:t>
        <a:bodyPr/>
        <a:lstStyle/>
        <a:p>
          <a:pPr latinLnBrk="1"/>
          <a:endParaRPr lang="ko-KR" altLang="en-US"/>
        </a:p>
      </dgm:t>
    </dgm:pt>
    <dgm:pt modelId="{0EDE37EF-B905-4CAC-B635-CD938BD4CD17}">
      <dgm:prSet phldrT="[텍스트]" custT="1"/>
      <dgm:spPr/>
      <dgm:t>
        <a:bodyPr/>
        <a:lstStyle/>
        <a:p>
          <a:pPr latinLnBrk="1"/>
          <a:r>
            <a:rPr lang="en-US" altLang="ko-KR" sz="5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ko-KR" altLang="en-US" sz="5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D8B4560-906B-4B76-B83F-FB5EB58A45B6}" type="parTrans" cxnId="{2ADB215B-21D4-4637-81F5-F30B123B5DBD}">
      <dgm:prSet/>
      <dgm:spPr/>
      <dgm:t>
        <a:bodyPr/>
        <a:lstStyle/>
        <a:p>
          <a:pPr latinLnBrk="1"/>
          <a:endParaRPr lang="ko-KR" altLang="en-US"/>
        </a:p>
      </dgm:t>
    </dgm:pt>
    <dgm:pt modelId="{926C7507-B7EE-44AE-B0C8-10493C9970E2}" type="sibTrans" cxnId="{2ADB215B-21D4-4637-81F5-F30B123B5DBD}">
      <dgm:prSet/>
      <dgm:spPr/>
      <dgm:t>
        <a:bodyPr/>
        <a:lstStyle/>
        <a:p>
          <a:pPr latinLnBrk="1"/>
          <a:endParaRPr lang="ko-KR" altLang="en-US"/>
        </a:p>
      </dgm:t>
    </dgm:pt>
    <dgm:pt modelId="{9B46A2A1-42D9-40A1-84FC-552F985B7EA6}">
      <dgm:prSet phldrT="[텍스트]" custT="1"/>
      <dgm:spPr>
        <a:noFill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>
            <a:lnSpc>
              <a:spcPct val="100000"/>
            </a:lnSpc>
          </a:pPr>
          <a:r>
            <a:rPr lang="ko-KR" altLang="en-US" sz="38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성경 </a:t>
          </a:r>
          <a:r>
            <a:rPr lang="ko-KR" altLang="en-US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하느님의 계시 진리를 성령의 감도로 오류 없이 바르게 기록한 것</a:t>
          </a:r>
          <a:endParaRPr lang="ko-KR" altLang="en-US" sz="3800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079C3C4-C275-4A0D-8CF3-DF8E31C8573B}" type="parTrans" cxnId="{506F8865-A108-4630-99A9-C23A61DE7513}">
      <dgm:prSet/>
      <dgm:spPr/>
      <dgm:t>
        <a:bodyPr/>
        <a:lstStyle/>
        <a:p>
          <a:pPr latinLnBrk="1"/>
          <a:endParaRPr lang="ko-KR" altLang="en-US"/>
        </a:p>
      </dgm:t>
    </dgm:pt>
    <dgm:pt modelId="{F426016D-7945-403C-AF75-CCA3D60E5FD3}" type="sibTrans" cxnId="{506F8865-A108-4630-99A9-C23A61DE7513}">
      <dgm:prSet/>
      <dgm:spPr/>
      <dgm:t>
        <a:bodyPr/>
        <a:lstStyle/>
        <a:p>
          <a:pPr latinLnBrk="1"/>
          <a:endParaRPr lang="ko-KR" altLang="en-US"/>
        </a:p>
      </dgm:t>
    </dgm:pt>
    <dgm:pt modelId="{0FD6EA37-1ADA-4D84-A8D1-FE7367C89EFF}">
      <dgm:prSet phldrT="[텍스트]" custT="1"/>
      <dgm:spPr/>
      <dgm:t>
        <a:bodyPr/>
        <a:lstStyle/>
        <a:p>
          <a:pPr latinLnBrk="1"/>
          <a:r>
            <a:rPr lang="en-US" altLang="ko-KR" sz="5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ko-KR" altLang="en-US" sz="5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C99276D-9FC3-4A28-9595-9104EC65B192}" type="parTrans" cxnId="{73D2469A-D039-437A-8B29-E6574C51C5ED}">
      <dgm:prSet/>
      <dgm:spPr/>
      <dgm:t>
        <a:bodyPr/>
        <a:lstStyle/>
        <a:p>
          <a:pPr latinLnBrk="1"/>
          <a:endParaRPr lang="ko-KR" altLang="en-US"/>
        </a:p>
      </dgm:t>
    </dgm:pt>
    <dgm:pt modelId="{F93D5DF6-770D-4DE4-A8FE-8F1179C0EEAF}" type="sibTrans" cxnId="{73D2469A-D039-437A-8B29-E6574C51C5ED}">
      <dgm:prSet/>
      <dgm:spPr/>
      <dgm:t>
        <a:bodyPr/>
        <a:lstStyle/>
        <a:p>
          <a:pPr latinLnBrk="1"/>
          <a:endParaRPr lang="ko-KR" altLang="en-US"/>
        </a:p>
      </dgm:t>
    </dgm:pt>
    <dgm:pt modelId="{7BD13129-0ED2-4CAB-B96A-0EC5B6552D99}">
      <dgm:prSet phldrT="[텍스트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sz="3600" b="1" cap="none" spc="0" dirty="0" err="1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교도권</a:t>
          </a:r>
          <a:r>
            <a:rPr lang="ko-KR" altLang="en-US" sz="36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altLang="ko-KR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‘</a:t>
          </a:r>
          <a:r>
            <a:rPr lang="ko-KR" altLang="en-US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올바로 가르치고 인도하는 교회의 권위 또는 그 직무</a:t>
          </a:r>
          <a:r>
            <a:rPr lang="en-US" altLang="ko-KR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’</a:t>
          </a:r>
          <a:r>
            <a:rPr lang="ko-KR" altLang="en-US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를 말함</a:t>
          </a:r>
          <a:endParaRPr lang="ko-KR" altLang="en-US" sz="3600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798B5E7-46B5-4121-91AC-1DA0F2B939BB}" type="parTrans" cxnId="{C079AA00-2FA4-4C18-88DB-BCB1CBAF74C0}">
      <dgm:prSet/>
      <dgm:spPr/>
      <dgm:t>
        <a:bodyPr/>
        <a:lstStyle/>
        <a:p>
          <a:pPr latinLnBrk="1"/>
          <a:endParaRPr lang="ko-KR" altLang="en-US"/>
        </a:p>
      </dgm:t>
    </dgm:pt>
    <dgm:pt modelId="{4363BFE6-4249-46B1-83D4-76145A10082C}" type="sibTrans" cxnId="{C079AA00-2FA4-4C18-88DB-BCB1CBAF74C0}">
      <dgm:prSet/>
      <dgm:spPr/>
      <dgm:t>
        <a:bodyPr/>
        <a:lstStyle/>
        <a:p>
          <a:pPr latinLnBrk="1"/>
          <a:endParaRPr lang="ko-KR" altLang="en-US"/>
        </a:p>
      </dgm:t>
    </dgm:pt>
    <dgm:pt modelId="{FF8B5147-9A63-4673-9094-2D0858E328D6}">
      <dgm:prSet phldrT="[텍스트]" custT="1"/>
      <dgm:spPr/>
      <dgm:t>
        <a:bodyPr/>
        <a:lstStyle/>
        <a:p>
          <a:pPr latinLnBrk="1"/>
          <a:r>
            <a:rPr lang="en-US" altLang="ko-KR" sz="5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ko-KR" altLang="en-US" sz="5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341079-367A-413B-BC69-2B9E4819AD06}" type="parTrans" cxnId="{4D3691A9-8BF5-4D1B-B991-1E9B14D85C63}">
      <dgm:prSet/>
      <dgm:spPr/>
      <dgm:t>
        <a:bodyPr/>
        <a:lstStyle/>
        <a:p>
          <a:pPr latinLnBrk="1"/>
          <a:endParaRPr lang="ko-KR" altLang="en-US"/>
        </a:p>
      </dgm:t>
    </dgm:pt>
    <dgm:pt modelId="{83710147-BB8F-4FAC-A1D6-34C16BC68581}" type="sibTrans" cxnId="{4D3691A9-8BF5-4D1B-B991-1E9B14D85C63}">
      <dgm:prSet/>
      <dgm:spPr/>
      <dgm:t>
        <a:bodyPr/>
        <a:lstStyle/>
        <a:p>
          <a:pPr latinLnBrk="1"/>
          <a:endParaRPr lang="ko-KR" altLang="en-US"/>
        </a:p>
      </dgm:t>
    </dgm:pt>
    <dgm:pt modelId="{B7574A70-3B02-4FF3-8353-DB1D7A87CB98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sz="36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신앙감각 </a:t>
          </a:r>
          <a:r>
            <a:rPr lang="ko-KR" altLang="en-US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오관으로 감지할 수 없는 영적인 세계를 알게 하는 감각 </a:t>
          </a:r>
          <a:r>
            <a:rPr lang="en-US" altLang="ko-KR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</a:t>
          </a:r>
          <a:r>
            <a:rPr lang="ko-KR" altLang="en-US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초자연적 신앙 감각</a:t>
          </a:r>
          <a:r>
            <a:rPr lang="en-US" altLang="ko-KR" sz="2000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</a:t>
          </a:r>
          <a:endParaRPr lang="ko-KR" altLang="en-US" sz="3600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D396887-8E78-41A6-BB2A-FA8C9076B5C8}" type="parTrans" cxnId="{DC2E34DD-5261-4829-B8E0-3831082463BC}">
      <dgm:prSet/>
      <dgm:spPr/>
      <dgm:t>
        <a:bodyPr/>
        <a:lstStyle/>
        <a:p>
          <a:pPr latinLnBrk="1"/>
          <a:endParaRPr lang="ko-KR" altLang="en-US"/>
        </a:p>
      </dgm:t>
    </dgm:pt>
    <dgm:pt modelId="{B5BFCF35-8341-4FB8-849F-58C64C8F4490}" type="sibTrans" cxnId="{DC2E34DD-5261-4829-B8E0-3831082463BC}">
      <dgm:prSet/>
      <dgm:spPr/>
      <dgm:t>
        <a:bodyPr/>
        <a:lstStyle/>
        <a:p>
          <a:pPr latinLnBrk="1"/>
          <a:endParaRPr lang="ko-KR" altLang="en-US"/>
        </a:p>
      </dgm:t>
    </dgm:pt>
    <dgm:pt modelId="{A12EC259-95A5-4E00-909C-C0AA766A7BF9}" type="pres">
      <dgm:prSet presAssocID="{BF2AA03B-0362-4307-9C46-0A09B13C54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A676B-182B-4BEF-913F-CFB4D3362CD1}" type="pres">
      <dgm:prSet presAssocID="{2CDFD254-B4ED-45DD-BC6C-FEEABA54B840}" presName="composite" presStyleCnt="0"/>
      <dgm:spPr/>
    </dgm:pt>
    <dgm:pt modelId="{2F13877E-BE26-44B8-88C5-1ABE9ABACEA3}" type="pres">
      <dgm:prSet presAssocID="{2CDFD254-B4ED-45DD-BC6C-FEEABA54B84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D40580-5118-45BE-8D36-6D6721866777}" type="pres">
      <dgm:prSet presAssocID="{2CDFD254-B4ED-45DD-BC6C-FEEABA54B840}" presName="descendantText" presStyleLbl="alignAcc1" presStyleIdx="0" presStyleCnt="4" custLinFactNeighborX="-303" custLinFactNeighborY="-51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8050F9-2373-45BD-988C-CE6F714FFA26}" type="pres">
      <dgm:prSet presAssocID="{0EBD6AA6-EBEC-408D-B6D6-8CCB2BC2E403}" presName="sp" presStyleCnt="0"/>
      <dgm:spPr/>
    </dgm:pt>
    <dgm:pt modelId="{3EC85930-0507-477B-8FC9-273DC4BC252E}" type="pres">
      <dgm:prSet presAssocID="{0EDE37EF-B905-4CAC-B635-CD938BD4CD17}" presName="composite" presStyleCnt="0"/>
      <dgm:spPr/>
    </dgm:pt>
    <dgm:pt modelId="{6D1C2EA2-E59F-4B82-9A73-A5E9201280AF}" type="pres">
      <dgm:prSet presAssocID="{0EDE37EF-B905-4CAC-B635-CD938BD4CD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5907CB-DFE5-4966-A829-AFE24ABDC4E9}" type="pres">
      <dgm:prSet presAssocID="{0EDE37EF-B905-4CAC-B635-CD938BD4CD1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B0C963-F3D9-481E-9805-F14015CB524D}" type="pres">
      <dgm:prSet presAssocID="{926C7507-B7EE-44AE-B0C8-10493C9970E2}" presName="sp" presStyleCnt="0"/>
      <dgm:spPr/>
    </dgm:pt>
    <dgm:pt modelId="{49A915D0-0D7D-4C26-B187-56AD77DB2537}" type="pres">
      <dgm:prSet presAssocID="{0FD6EA37-1ADA-4D84-A8D1-FE7367C89EFF}" presName="composite" presStyleCnt="0"/>
      <dgm:spPr/>
    </dgm:pt>
    <dgm:pt modelId="{2D475DBE-BA27-4D4B-8FEA-772DFFDFBC9A}" type="pres">
      <dgm:prSet presAssocID="{0FD6EA37-1ADA-4D84-A8D1-FE7367C89EF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689183-02C5-4F3C-924E-B6AE94F52B0D}" type="pres">
      <dgm:prSet presAssocID="{0FD6EA37-1ADA-4D84-A8D1-FE7367C89EFF}" presName="descendantText" presStyleLbl="alignAcc1" presStyleIdx="2" presStyleCnt="4" custLinFactNeighborX="377" custLinFactNeighborY="11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619AF-01DB-4C10-97F8-083A78A59885}" type="pres">
      <dgm:prSet presAssocID="{F93D5DF6-770D-4DE4-A8FE-8F1179C0EEAF}" presName="sp" presStyleCnt="0"/>
      <dgm:spPr/>
    </dgm:pt>
    <dgm:pt modelId="{AD45F334-FFDF-48B3-8D7C-96592B6F5AA1}" type="pres">
      <dgm:prSet presAssocID="{FF8B5147-9A63-4673-9094-2D0858E328D6}" presName="composite" presStyleCnt="0"/>
      <dgm:spPr/>
    </dgm:pt>
    <dgm:pt modelId="{5F9C149D-9C44-403D-B640-939A02052413}" type="pres">
      <dgm:prSet presAssocID="{FF8B5147-9A63-4673-9094-2D0858E328D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79D322-A837-4285-B73C-D4BA41597108}" type="pres">
      <dgm:prSet presAssocID="{FF8B5147-9A63-4673-9094-2D0858E328D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2E34DD-5261-4829-B8E0-3831082463BC}" srcId="{FF8B5147-9A63-4673-9094-2D0858E328D6}" destId="{B7574A70-3B02-4FF3-8353-DB1D7A87CB98}" srcOrd="0" destOrd="0" parTransId="{2D396887-8E78-41A6-BB2A-FA8C9076B5C8}" sibTransId="{B5BFCF35-8341-4FB8-849F-58C64C8F4490}"/>
    <dgm:cxn modelId="{2ADB215B-21D4-4637-81F5-F30B123B5DBD}" srcId="{BF2AA03B-0362-4307-9C46-0A09B13C5409}" destId="{0EDE37EF-B905-4CAC-B635-CD938BD4CD17}" srcOrd="1" destOrd="0" parTransId="{AD8B4560-906B-4B76-B83F-FB5EB58A45B6}" sibTransId="{926C7507-B7EE-44AE-B0C8-10493C9970E2}"/>
    <dgm:cxn modelId="{9417C042-B091-4562-802D-858F20C001FF}" type="presOf" srcId="{0EDE37EF-B905-4CAC-B635-CD938BD4CD17}" destId="{6D1C2EA2-E59F-4B82-9A73-A5E9201280AF}" srcOrd="0" destOrd="0" presId="urn:microsoft.com/office/officeart/2005/8/layout/chevron2"/>
    <dgm:cxn modelId="{35B8F7EA-3DEF-4805-9047-15DDF7ACF925}" type="presOf" srcId="{34001140-AB68-454D-99C4-F1DA54F6DCC7}" destId="{2ED40580-5118-45BE-8D36-6D6721866777}" srcOrd="0" destOrd="0" presId="urn:microsoft.com/office/officeart/2005/8/layout/chevron2"/>
    <dgm:cxn modelId="{6C4160CD-BCF0-4888-AE25-6EADB99AB18A}" type="presOf" srcId="{B7574A70-3B02-4FF3-8353-DB1D7A87CB98}" destId="{9A79D322-A837-4285-B73C-D4BA41597108}" srcOrd="0" destOrd="0" presId="urn:microsoft.com/office/officeart/2005/8/layout/chevron2"/>
    <dgm:cxn modelId="{023A7F87-45DE-4E86-9C5D-E574E76F6856}" srcId="{BF2AA03B-0362-4307-9C46-0A09B13C5409}" destId="{2CDFD254-B4ED-45DD-BC6C-FEEABA54B840}" srcOrd="0" destOrd="0" parTransId="{94191FAF-0FD3-4D15-8B4D-A43EB192E34D}" sibTransId="{0EBD6AA6-EBEC-408D-B6D6-8CCB2BC2E403}"/>
    <dgm:cxn modelId="{962C175D-2253-45FB-86C5-FC1E7CBAB04B}" type="presOf" srcId="{0FD6EA37-1ADA-4D84-A8D1-FE7367C89EFF}" destId="{2D475DBE-BA27-4D4B-8FEA-772DFFDFBC9A}" srcOrd="0" destOrd="0" presId="urn:microsoft.com/office/officeart/2005/8/layout/chevron2"/>
    <dgm:cxn modelId="{486C4F64-E5BA-4292-A12B-8ADDBC7AAF75}" type="presOf" srcId="{FF8B5147-9A63-4673-9094-2D0858E328D6}" destId="{5F9C149D-9C44-403D-B640-939A02052413}" srcOrd="0" destOrd="0" presId="urn:microsoft.com/office/officeart/2005/8/layout/chevron2"/>
    <dgm:cxn modelId="{0C908FFC-A96D-4AC0-AE9B-BF1A9BB16B0C}" type="presOf" srcId="{9B46A2A1-42D9-40A1-84FC-552F985B7EA6}" destId="{A55907CB-DFE5-4966-A829-AFE24ABDC4E9}" srcOrd="0" destOrd="0" presId="urn:microsoft.com/office/officeart/2005/8/layout/chevron2"/>
    <dgm:cxn modelId="{73D2469A-D039-437A-8B29-E6574C51C5ED}" srcId="{BF2AA03B-0362-4307-9C46-0A09B13C5409}" destId="{0FD6EA37-1ADA-4D84-A8D1-FE7367C89EFF}" srcOrd="2" destOrd="0" parTransId="{BC99276D-9FC3-4A28-9595-9104EC65B192}" sibTransId="{F93D5DF6-770D-4DE4-A8FE-8F1179C0EEAF}"/>
    <dgm:cxn modelId="{506F8865-A108-4630-99A9-C23A61DE7513}" srcId="{0EDE37EF-B905-4CAC-B635-CD938BD4CD17}" destId="{9B46A2A1-42D9-40A1-84FC-552F985B7EA6}" srcOrd="0" destOrd="0" parTransId="{F079C3C4-C275-4A0D-8CF3-DF8E31C8573B}" sibTransId="{F426016D-7945-403C-AF75-CCA3D60E5FD3}"/>
    <dgm:cxn modelId="{908B0EDB-B367-4D90-9716-40999071F967}" srcId="{2CDFD254-B4ED-45DD-BC6C-FEEABA54B840}" destId="{34001140-AB68-454D-99C4-F1DA54F6DCC7}" srcOrd="0" destOrd="0" parTransId="{C66E45A3-90AC-49F5-AEAD-F31BB2BBC3A1}" sibTransId="{4DDA8AFA-49C9-4859-A8D1-AF214527B53C}"/>
    <dgm:cxn modelId="{C079AA00-2FA4-4C18-88DB-BCB1CBAF74C0}" srcId="{0FD6EA37-1ADA-4D84-A8D1-FE7367C89EFF}" destId="{7BD13129-0ED2-4CAB-B96A-0EC5B6552D99}" srcOrd="0" destOrd="0" parTransId="{C798B5E7-46B5-4121-91AC-1DA0F2B939BB}" sibTransId="{4363BFE6-4249-46B1-83D4-76145A10082C}"/>
    <dgm:cxn modelId="{2F16E688-610B-46F6-9C34-F831FAAB70F2}" type="presOf" srcId="{BF2AA03B-0362-4307-9C46-0A09B13C5409}" destId="{A12EC259-95A5-4E00-909C-C0AA766A7BF9}" srcOrd="0" destOrd="0" presId="urn:microsoft.com/office/officeart/2005/8/layout/chevron2"/>
    <dgm:cxn modelId="{5FECE057-0999-4F2E-A00D-52A884A0C724}" type="presOf" srcId="{2CDFD254-B4ED-45DD-BC6C-FEEABA54B840}" destId="{2F13877E-BE26-44B8-88C5-1ABE9ABACEA3}" srcOrd="0" destOrd="0" presId="urn:microsoft.com/office/officeart/2005/8/layout/chevron2"/>
    <dgm:cxn modelId="{4D3691A9-8BF5-4D1B-B991-1E9B14D85C63}" srcId="{BF2AA03B-0362-4307-9C46-0A09B13C5409}" destId="{FF8B5147-9A63-4673-9094-2D0858E328D6}" srcOrd="3" destOrd="0" parTransId="{FC341079-367A-413B-BC69-2B9E4819AD06}" sibTransId="{83710147-BB8F-4FAC-A1D6-34C16BC68581}"/>
    <dgm:cxn modelId="{2A5CCCCB-90BD-47AB-8B17-58A13F9352AE}" type="presOf" srcId="{7BD13129-0ED2-4CAB-B96A-0EC5B6552D99}" destId="{1B689183-02C5-4F3C-924E-B6AE94F52B0D}" srcOrd="0" destOrd="0" presId="urn:microsoft.com/office/officeart/2005/8/layout/chevron2"/>
    <dgm:cxn modelId="{83DAF9E2-76C6-4B35-8D99-80576F412DC9}" type="presParOf" srcId="{A12EC259-95A5-4E00-909C-C0AA766A7BF9}" destId="{E07A676B-182B-4BEF-913F-CFB4D3362CD1}" srcOrd="0" destOrd="0" presId="urn:microsoft.com/office/officeart/2005/8/layout/chevron2"/>
    <dgm:cxn modelId="{372173FE-E3A4-4742-85CC-63E59D1ED8CA}" type="presParOf" srcId="{E07A676B-182B-4BEF-913F-CFB4D3362CD1}" destId="{2F13877E-BE26-44B8-88C5-1ABE9ABACEA3}" srcOrd="0" destOrd="0" presId="urn:microsoft.com/office/officeart/2005/8/layout/chevron2"/>
    <dgm:cxn modelId="{CF541D85-6F1C-45A6-A5B7-AB585553A710}" type="presParOf" srcId="{E07A676B-182B-4BEF-913F-CFB4D3362CD1}" destId="{2ED40580-5118-45BE-8D36-6D6721866777}" srcOrd="1" destOrd="0" presId="urn:microsoft.com/office/officeart/2005/8/layout/chevron2"/>
    <dgm:cxn modelId="{C5CB26D8-98DD-425D-AB72-1F106E9DA590}" type="presParOf" srcId="{A12EC259-95A5-4E00-909C-C0AA766A7BF9}" destId="{488050F9-2373-45BD-988C-CE6F714FFA26}" srcOrd="1" destOrd="0" presId="urn:microsoft.com/office/officeart/2005/8/layout/chevron2"/>
    <dgm:cxn modelId="{D9158945-F931-4FCD-ADCF-0A65989AFEF5}" type="presParOf" srcId="{A12EC259-95A5-4E00-909C-C0AA766A7BF9}" destId="{3EC85930-0507-477B-8FC9-273DC4BC252E}" srcOrd="2" destOrd="0" presId="urn:microsoft.com/office/officeart/2005/8/layout/chevron2"/>
    <dgm:cxn modelId="{AEA68CCF-0905-41CE-BA2A-B727C3F3F6A1}" type="presParOf" srcId="{3EC85930-0507-477B-8FC9-273DC4BC252E}" destId="{6D1C2EA2-E59F-4B82-9A73-A5E9201280AF}" srcOrd="0" destOrd="0" presId="urn:microsoft.com/office/officeart/2005/8/layout/chevron2"/>
    <dgm:cxn modelId="{E9FEB691-BF90-475D-9502-56B32E53AE7F}" type="presParOf" srcId="{3EC85930-0507-477B-8FC9-273DC4BC252E}" destId="{A55907CB-DFE5-4966-A829-AFE24ABDC4E9}" srcOrd="1" destOrd="0" presId="urn:microsoft.com/office/officeart/2005/8/layout/chevron2"/>
    <dgm:cxn modelId="{2B0E6F0E-0EAD-4E16-90AE-124BD0B5F2A6}" type="presParOf" srcId="{A12EC259-95A5-4E00-909C-C0AA766A7BF9}" destId="{07B0C963-F3D9-481E-9805-F14015CB524D}" srcOrd="3" destOrd="0" presId="urn:microsoft.com/office/officeart/2005/8/layout/chevron2"/>
    <dgm:cxn modelId="{E32703B4-501F-4C49-AC0A-3602FE3D37D1}" type="presParOf" srcId="{A12EC259-95A5-4E00-909C-C0AA766A7BF9}" destId="{49A915D0-0D7D-4C26-B187-56AD77DB2537}" srcOrd="4" destOrd="0" presId="urn:microsoft.com/office/officeart/2005/8/layout/chevron2"/>
    <dgm:cxn modelId="{5E5DED07-2473-4E73-B786-8CFF1B0DC10C}" type="presParOf" srcId="{49A915D0-0D7D-4C26-B187-56AD77DB2537}" destId="{2D475DBE-BA27-4D4B-8FEA-772DFFDFBC9A}" srcOrd="0" destOrd="0" presId="urn:microsoft.com/office/officeart/2005/8/layout/chevron2"/>
    <dgm:cxn modelId="{63E6D166-9CB4-4272-9353-A7E13BC1F1BC}" type="presParOf" srcId="{49A915D0-0D7D-4C26-B187-56AD77DB2537}" destId="{1B689183-02C5-4F3C-924E-B6AE94F52B0D}" srcOrd="1" destOrd="0" presId="urn:microsoft.com/office/officeart/2005/8/layout/chevron2"/>
    <dgm:cxn modelId="{7E08C6C4-7495-444A-B3EE-5B7869268A2E}" type="presParOf" srcId="{A12EC259-95A5-4E00-909C-C0AA766A7BF9}" destId="{840619AF-01DB-4C10-97F8-083A78A59885}" srcOrd="5" destOrd="0" presId="urn:microsoft.com/office/officeart/2005/8/layout/chevron2"/>
    <dgm:cxn modelId="{C10286C9-21DB-4F18-B331-DC1CFEDEF068}" type="presParOf" srcId="{A12EC259-95A5-4E00-909C-C0AA766A7BF9}" destId="{AD45F334-FFDF-48B3-8D7C-96592B6F5AA1}" srcOrd="6" destOrd="0" presId="urn:microsoft.com/office/officeart/2005/8/layout/chevron2"/>
    <dgm:cxn modelId="{FB8996EA-9F92-4018-886A-6D345B48EEC8}" type="presParOf" srcId="{AD45F334-FFDF-48B3-8D7C-96592B6F5AA1}" destId="{5F9C149D-9C44-403D-B640-939A02052413}" srcOrd="0" destOrd="0" presId="urn:microsoft.com/office/officeart/2005/8/layout/chevron2"/>
    <dgm:cxn modelId="{56EF1BAB-522D-45FB-A0EF-A663425B03E2}" type="presParOf" srcId="{AD45F334-FFDF-48B3-8D7C-96592B6F5AA1}" destId="{9A79D322-A837-4285-B73C-D4BA415971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AA03B-0362-4307-9C46-0A09B13C54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CDFD254-B4ED-45DD-BC6C-FEEABA54B840}">
      <dgm:prSet phldrT="[텍스트]" custT="1"/>
      <dgm:spPr/>
      <dgm:t>
        <a:bodyPr/>
        <a:lstStyle/>
        <a:p>
          <a:pPr latinLnBrk="1"/>
          <a:r>
            <a:rPr lang="en-US" altLang="ko-KR" sz="4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ko-KR" altLang="en-US" sz="4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4191FAF-0FD3-4D15-8B4D-A43EB192E34D}" type="parTrans" cxnId="{023A7F87-45DE-4E86-9C5D-E574E76F6856}">
      <dgm:prSet/>
      <dgm:spPr/>
      <dgm:t>
        <a:bodyPr/>
        <a:lstStyle/>
        <a:p>
          <a:pPr latinLnBrk="1"/>
          <a:endParaRPr lang="ko-KR" altLang="en-US"/>
        </a:p>
      </dgm:t>
    </dgm:pt>
    <dgm:pt modelId="{0EBD6AA6-EBEC-408D-B6D6-8CCB2BC2E403}" type="sibTrans" cxnId="{023A7F87-45DE-4E86-9C5D-E574E76F6856}">
      <dgm:prSet/>
      <dgm:spPr/>
      <dgm:t>
        <a:bodyPr/>
        <a:lstStyle/>
        <a:p>
          <a:pPr latinLnBrk="1"/>
          <a:endParaRPr lang="ko-KR" altLang="en-US"/>
        </a:p>
      </dgm:t>
    </dgm:pt>
    <dgm:pt modelId="{34001140-AB68-454D-99C4-F1DA54F6DCC7}">
      <dgm:prSet phldrT="[텍스트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latinLnBrk="1"/>
          <a:endParaRPr lang="ko-KR" altLang="en-US" sz="4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C66E45A3-90AC-49F5-AEAD-F31BB2BBC3A1}" type="parTrans" cxnId="{908B0EDB-B367-4D90-9716-40999071F967}">
      <dgm:prSet/>
      <dgm:spPr/>
      <dgm:t>
        <a:bodyPr/>
        <a:lstStyle/>
        <a:p>
          <a:pPr latinLnBrk="1"/>
          <a:endParaRPr lang="ko-KR" altLang="en-US"/>
        </a:p>
      </dgm:t>
    </dgm:pt>
    <dgm:pt modelId="{4DDA8AFA-49C9-4859-A8D1-AF214527B53C}" type="sibTrans" cxnId="{908B0EDB-B367-4D90-9716-40999071F967}">
      <dgm:prSet/>
      <dgm:spPr/>
      <dgm:t>
        <a:bodyPr/>
        <a:lstStyle/>
        <a:p>
          <a:pPr latinLnBrk="1"/>
          <a:endParaRPr lang="ko-KR" altLang="en-US"/>
        </a:p>
      </dgm:t>
    </dgm:pt>
    <dgm:pt modelId="{0EDE37EF-B905-4CAC-B635-CD938BD4CD17}">
      <dgm:prSet phldrT="[텍스트]" custT="1"/>
      <dgm:spPr/>
      <dgm:t>
        <a:bodyPr/>
        <a:lstStyle/>
        <a:p>
          <a:pPr latinLnBrk="1"/>
          <a:r>
            <a:rPr lang="en-US" altLang="ko-KR" sz="4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ko-KR" altLang="en-US" sz="4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D8B4560-906B-4B76-B83F-FB5EB58A45B6}" type="parTrans" cxnId="{2ADB215B-21D4-4637-81F5-F30B123B5DBD}">
      <dgm:prSet/>
      <dgm:spPr/>
      <dgm:t>
        <a:bodyPr/>
        <a:lstStyle/>
        <a:p>
          <a:pPr latinLnBrk="1"/>
          <a:endParaRPr lang="ko-KR" altLang="en-US"/>
        </a:p>
      </dgm:t>
    </dgm:pt>
    <dgm:pt modelId="{926C7507-B7EE-44AE-B0C8-10493C9970E2}" type="sibTrans" cxnId="{2ADB215B-21D4-4637-81F5-F30B123B5DBD}">
      <dgm:prSet/>
      <dgm:spPr/>
      <dgm:t>
        <a:bodyPr/>
        <a:lstStyle/>
        <a:p>
          <a:pPr latinLnBrk="1"/>
          <a:endParaRPr lang="ko-KR" altLang="en-US"/>
        </a:p>
      </dgm:t>
    </dgm:pt>
    <dgm:pt modelId="{9B46A2A1-42D9-40A1-84FC-552F985B7EA6}">
      <dgm:prSet phldrT="[텍스트]" custT="1"/>
      <dgm:spPr>
        <a:noFill/>
      </dgm:spPr>
      <dgm:t>
        <a:bodyPr/>
        <a:lstStyle/>
        <a:p>
          <a:pPr latinLnBrk="1">
            <a:lnSpc>
              <a:spcPct val="100000"/>
            </a:lnSpc>
          </a:pPr>
          <a:endParaRPr lang="ko-KR" altLang="en-US" sz="38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F079C3C4-C275-4A0D-8CF3-DF8E31C8573B}" type="parTrans" cxnId="{506F8865-A108-4630-99A9-C23A61DE7513}">
      <dgm:prSet/>
      <dgm:spPr/>
      <dgm:t>
        <a:bodyPr/>
        <a:lstStyle/>
        <a:p>
          <a:pPr latinLnBrk="1"/>
          <a:endParaRPr lang="ko-KR" altLang="en-US"/>
        </a:p>
      </dgm:t>
    </dgm:pt>
    <dgm:pt modelId="{F426016D-7945-403C-AF75-CCA3D60E5FD3}" type="sibTrans" cxnId="{506F8865-A108-4630-99A9-C23A61DE7513}">
      <dgm:prSet/>
      <dgm:spPr/>
      <dgm:t>
        <a:bodyPr/>
        <a:lstStyle/>
        <a:p>
          <a:pPr latinLnBrk="1"/>
          <a:endParaRPr lang="ko-KR" altLang="en-US"/>
        </a:p>
      </dgm:t>
    </dgm:pt>
    <dgm:pt modelId="{0FD6EA37-1ADA-4D84-A8D1-FE7367C89EFF}">
      <dgm:prSet phldrT="[텍스트]" custT="1"/>
      <dgm:spPr/>
      <dgm:t>
        <a:bodyPr/>
        <a:lstStyle/>
        <a:p>
          <a:pPr latinLnBrk="1"/>
          <a:r>
            <a:rPr lang="en-US" altLang="ko-KR" sz="4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ko-KR" altLang="en-US" sz="4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C99276D-9FC3-4A28-9595-9104EC65B192}" type="parTrans" cxnId="{73D2469A-D039-437A-8B29-E6574C51C5ED}">
      <dgm:prSet/>
      <dgm:spPr/>
      <dgm:t>
        <a:bodyPr/>
        <a:lstStyle/>
        <a:p>
          <a:pPr latinLnBrk="1"/>
          <a:endParaRPr lang="ko-KR" altLang="en-US"/>
        </a:p>
      </dgm:t>
    </dgm:pt>
    <dgm:pt modelId="{F93D5DF6-770D-4DE4-A8FE-8F1179C0EEAF}" type="sibTrans" cxnId="{73D2469A-D039-437A-8B29-E6574C51C5ED}">
      <dgm:prSet/>
      <dgm:spPr/>
      <dgm:t>
        <a:bodyPr/>
        <a:lstStyle/>
        <a:p>
          <a:pPr latinLnBrk="1"/>
          <a:endParaRPr lang="ko-KR" altLang="en-US"/>
        </a:p>
      </dgm:t>
    </dgm:pt>
    <dgm:pt modelId="{7BD13129-0ED2-4CAB-B96A-0EC5B6552D99}">
      <dgm:prSet phldrT="[텍스트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latinLnBrk="1"/>
          <a:endParaRPr lang="ko-KR" altLang="en-US" sz="36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C798B5E7-46B5-4121-91AC-1DA0F2B939BB}" type="parTrans" cxnId="{C079AA00-2FA4-4C18-88DB-BCB1CBAF74C0}">
      <dgm:prSet/>
      <dgm:spPr/>
      <dgm:t>
        <a:bodyPr/>
        <a:lstStyle/>
        <a:p>
          <a:pPr latinLnBrk="1"/>
          <a:endParaRPr lang="ko-KR" altLang="en-US"/>
        </a:p>
      </dgm:t>
    </dgm:pt>
    <dgm:pt modelId="{4363BFE6-4249-46B1-83D4-76145A10082C}" type="sibTrans" cxnId="{C079AA00-2FA4-4C18-88DB-BCB1CBAF74C0}">
      <dgm:prSet/>
      <dgm:spPr/>
      <dgm:t>
        <a:bodyPr/>
        <a:lstStyle/>
        <a:p>
          <a:pPr latinLnBrk="1"/>
          <a:endParaRPr lang="ko-KR" altLang="en-US"/>
        </a:p>
      </dgm:t>
    </dgm:pt>
    <dgm:pt modelId="{FF8B5147-9A63-4673-9094-2D0858E328D6}">
      <dgm:prSet phldrT="[텍스트]" custT="1"/>
      <dgm:spPr/>
      <dgm:t>
        <a:bodyPr/>
        <a:lstStyle/>
        <a:p>
          <a:pPr latinLnBrk="1"/>
          <a:r>
            <a:rPr lang="en-US" altLang="ko-KR" sz="4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ko-KR" altLang="en-US" sz="4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341079-367A-413B-BC69-2B9E4819AD06}" type="parTrans" cxnId="{4D3691A9-8BF5-4D1B-B991-1E9B14D85C63}">
      <dgm:prSet/>
      <dgm:spPr/>
      <dgm:t>
        <a:bodyPr/>
        <a:lstStyle/>
        <a:p>
          <a:pPr latinLnBrk="1"/>
          <a:endParaRPr lang="ko-KR" altLang="en-US"/>
        </a:p>
      </dgm:t>
    </dgm:pt>
    <dgm:pt modelId="{83710147-BB8F-4FAC-A1D6-34C16BC68581}" type="sibTrans" cxnId="{4D3691A9-8BF5-4D1B-B991-1E9B14D85C63}">
      <dgm:prSet/>
      <dgm:spPr/>
      <dgm:t>
        <a:bodyPr/>
        <a:lstStyle/>
        <a:p>
          <a:pPr latinLnBrk="1"/>
          <a:endParaRPr lang="ko-KR" altLang="en-US"/>
        </a:p>
      </dgm:t>
    </dgm:pt>
    <dgm:pt modelId="{B7574A70-3B02-4FF3-8353-DB1D7A87CB98}">
      <dgm:prSet custT="1"/>
      <dgm:spPr/>
      <dgm:t>
        <a:bodyPr/>
        <a:lstStyle/>
        <a:p>
          <a:pPr latinLnBrk="1"/>
          <a:endParaRPr lang="en-US" altLang="ko-KR" sz="3600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2D396887-8E78-41A6-BB2A-FA8C9076B5C8}" type="parTrans" cxnId="{DC2E34DD-5261-4829-B8E0-3831082463BC}">
      <dgm:prSet/>
      <dgm:spPr/>
      <dgm:t>
        <a:bodyPr/>
        <a:lstStyle/>
        <a:p>
          <a:pPr latinLnBrk="1"/>
          <a:endParaRPr lang="ko-KR" altLang="en-US"/>
        </a:p>
      </dgm:t>
    </dgm:pt>
    <dgm:pt modelId="{B5BFCF35-8341-4FB8-849F-58C64C8F4490}" type="sibTrans" cxnId="{DC2E34DD-5261-4829-B8E0-3831082463BC}">
      <dgm:prSet/>
      <dgm:spPr/>
      <dgm:t>
        <a:bodyPr/>
        <a:lstStyle/>
        <a:p>
          <a:pPr latinLnBrk="1"/>
          <a:endParaRPr lang="ko-KR" altLang="en-US"/>
        </a:p>
      </dgm:t>
    </dgm:pt>
    <dgm:pt modelId="{65ACB9F3-0A73-4926-A121-A0EC6DE7311A}">
      <dgm:prSet/>
      <dgm:spPr/>
      <dgm:t>
        <a:bodyPr/>
        <a:lstStyle/>
        <a:p>
          <a:pPr latinLnBrk="1"/>
          <a:r>
            <a:rPr lang="ko-KR" altLang="en-US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성경은 하느님과 인간의 작품</a:t>
          </a:r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C7FD61F6-E075-4D60-A4D4-59BDD736BC5C}" type="parTrans" cxnId="{DCE61EFF-7345-489F-BC12-93FEC073CCEE}">
      <dgm:prSet/>
      <dgm:spPr/>
      <dgm:t>
        <a:bodyPr/>
        <a:lstStyle/>
        <a:p>
          <a:pPr latinLnBrk="1"/>
          <a:endParaRPr lang="ko-KR" altLang="en-US"/>
        </a:p>
      </dgm:t>
    </dgm:pt>
    <dgm:pt modelId="{4EB762BB-5469-4F45-A4BF-D2FA3163CA89}" type="sibTrans" cxnId="{DCE61EFF-7345-489F-BC12-93FEC073CCEE}">
      <dgm:prSet/>
      <dgm:spPr/>
      <dgm:t>
        <a:bodyPr/>
        <a:lstStyle/>
        <a:p>
          <a:pPr latinLnBrk="1"/>
          <a:endParaRPr lang="ko-KR" altLang="en-US"/>
        </a:p>
      </dgm:t>
    </dgm:pt>
    <dgm:pt modelId="{17CB2A58-2297-452D-85B7-5660CC7BD5CD}">
      <dgm:prSet/>
      <dgm:spPr/>
      <dgm:t>
        <a:bodyPr/>
        <a:lstStyle/>
        <a:p>
          <a:pPr latinLnBrk="1"/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ED39234E-66D6-4EFC-9538-2651FD6FD82D}" type="parTrans" cxnId="{3B97EFAD-37C6-4FDA-97CD-49D6B95228D8}">
      <dgm:prSet/>
      <dgm:spPr/>
      <dgm:t>
        <a:bodyPr/>
        <a:lstStyle/>
        <a:p>
          <a:pPr latinLnBrk="1"/>
          <a:endParaRPr lang="ko-KR" altLang="en-US"/>
        </a:p>
      </dgm:t>
    </dgm:pt>
    <dgm:pt modelId="{F503C3CE-2B1C-44F2-8515-827424A408AC}" type="sibTrans" cxnId="{3B97EFAD-37C6-4FDA-97CD-49D6B95228D8}">
      <dgm:prSet/>
      <dgm:spPr/>
      <dgm:t>
        <a:bodyPr/>
        <a:lstStyle/>
        <a:p>
          <a:pPr latinLnBrk="1"/>
          <a:endParaRPr lang="ko-KR" altLang="en-US"/>
        </a:p>
      </dgm:t>
    </dgm:pt>
    <dgm:pt modelId="{91F63089-FE77-41E5-AD98-D9ED4EC513C2}">
      <dgm:prSet/>
      <dgm:spPr/>
      <dgm:t>
        <a:bodyPr/>
        <a:lstStyle/>
        <a:p>
          <a:pPr latinLnBrk="1"/>
          <a:r>
            <a:rPr lang="ko-KR" altLang="en-US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성경과 성전</a:t>
          </a:r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C846CCA6-72AE-44EF-8591-EB245AAD6580}" type="parTrans" cxnId="{38D65C32-C6F4-4369-8250-4056D4A36175}">
      <dgm:prSet/>
      <dgm:spPr/>
      <dgm:t>
        <a:bodyPr/>
        <a:lstStyle/>
        <a:p>
          <a:pPr latinLnBrk="1"/>
          <a:endParaRPr lang="ko-KR" altLang="en-US"/>
        </a:p>
      </dgm:t>
    </dgm:pt>
    <dgm:pt modelId="{9CDC12BF-3C1D-43FB-9CB6-94363C906855}" type="sibTrans" cxnId="{38D65C32-C6F4-4369-8250-4056D4A36175}">
      <dgm:prSet/>
      <dgm:spPr/>
      <dgm:t>
        <a:bodyPr/>
        <a:lstStyle/>
        <a:p>
          <a:pPr latinLnBrk="1"/>
          <a:endParaRPr lang="ko-KR" altLang="en-US"/>
        </a:p>
      </dgm:t>
    </dgm:pt>
    <dgm:pt modelId="{88E4509E-1D08-44D3-AAE6-291757B5CD6B}">
      <dgm:prSet/>
      <dgm:spPr/>
      <dgm:t>
        <a:bodyPr/>
        <a:lstStyle/>
        <a:p>
          <a:pPr latinLnBrk="1"/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8BB10F78-1744-494A-A16A-C2707918546F}" type="parTrans" cxnId="{28AF6294-E591-46C7-8E28-3138C39C37EA}">
      <dgm:prSet/>
      <dgm:spPr/>
      <dgm:t>
        <a:bodyPr/>
        <a:lstStyle/>
        <a:p>
          <a:pPr latinLnBrk="1"/>
          <a:endParaRPr lang="ko-KR" altLang="en-US"/>
        </a:p>
      </dgm:t>
    </dgm:pt>
    <dgm:pt modelId="{617F03EF-9CA1-43E1-964B-CD3499E0F04D}" type="sibTrans" cxnId="{28AF6294-E591-46C7-8E28-3138C39C37EA}">
      <dgm:prSet/>
      <dgm:spPr/>
      <dgm:t>
        <a:bodyPr/>
        <a:lstStyle/>
        <a:p>
          <a:pPr latinLnBrk="1"/>
          <a:endParaRPr lang="ko-KR" altLang="en-US"/>
        </a:p>
      </dgm:t>
    </dgm:pt>
    <dgm:pt modelId="{CB791424-F8A2-4E71-A154-DD3B1200513E}">
      <dgm:prSet/>
      <dgm:spPr/>
      <dgm:t>
        <a:bodyPr/>
        <a:lstStyle/>
        <a:p>
          <a:pPr latinLnBrk="1"/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13021503-35E6-4106-807E-A81A11FD54EA}" type="parTrans" cxnId="{9D3F841A-7072-4A58-A77D-DFCCA263449E}">
      <dgm:prSet/>
      <dgm:spPr/>
      <dgm:t>
        <a:bodyPr/>
        <a:lstStyle/>
        <a:p>
          <a:pPr latinLnBrk="1"/>
          <a:endParaRPr lang="ko-KR" altLang="en-US"/>
        </a:p>
      </dgm:t>
    </dgm:pt>
    <dgm:pt modelId="{F92E94D7-9787-493B-808A-26320D50F4B2}" type="sibTrans" cxnId="{9D3F841A-7072-4A58-A77D-DFCCA263449E}">
      <dgm:prSet/>
      <dgm:spPr/>
      <dgm:t>
        <a:bodyPr/>
        <a:lstStyle/>
        <a:p>
          <a:pPr latinLnBrk="1"/>
          <a:endParaRPr lang="ko-KR" altLang="en-US"/>
        </a:p>
      </dgm:t>
    </dgm:pt>
    <dgm:pt modelId="{31121E06-3E75-4A61-B420-C996FDED0838}">
      <dgm:prSet/>
      <dgm:spPr/>
      <dgm:t>
        <a:bodyPr/>
        <a:lstStyle/>
        <a:p>
          <a:pPr latinLnBrk="1"/>
          <a:r>
            <a:rPr lang="ko-KR" altLang="en-US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구약성경과 신약성경</a:t>
          </a:r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2FD96F8B-A075-4C63-B549-10E0BE32A0EB}" type="parTrans" cxnId="{E0C90185-5978-4454-9308-25C59E025952}">
      <dgm:prSet/>
      <dgm:spPr/>
      <dgm:t>
        <a:bodyPr/>
        <a:lstStyle/>
        <a:p>
          <a:pPr latinLnBrk="1"/>
          <a:endParaRPr lang="ko-KR" altLang="en-US"/>
        </a:p>
      </dgm:t>
    </dgm:pt>
    <dgm:pt modelId="{68195BC0-B679-4C47-AD59-BE83B04AA1F8}" type="sibTrans" cxnId="{E0C90185-5978-4454-9308-25C59E025952}">
      <dgm:prSet/>
      <dgm:spPr/>
      <dgm:t>
        <a:bodyPr/>
        <a:lstStyle/>
        <a:p>
          <a:pPr latinLnBrk="1"/>
          <a:endParaRPr lang="ko-KR" altLang="en-US"/>
        </a:p>
      </dgm:t>
    </dgm:pt>
    <dgm:pt modelId="{3ED8916A-FC65-4DEA-BF3C-4429015F2CA6}">
      <dgm:prSet/>
      <dgm:spPr/>
      <dgm:t>
        <a:bodyPr/>
        <a:lstStyle/>
        <a:p>
          <a:pPr latinLnBrk="1"/>
          <a:endParaRPr lang="ko-KR" altLang="en-US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598327DB-7423-4B8C-83BD-9CC8CA173D5D}" type="parTrans" cxnId="{7BD6E0E0-D005-4092-89F6-88F1EF6003D1}">
      <dgm:prSet/>
      <dgm:spPr/>
      <dgm:t>
        <a:bodyPr/>
        <a:lstStyle/>
        <a:p>
          <a:pPr latinLnBrk="1"/>
          <a:endParaRPr lang="ko-KR" altLang="en-US"/>
        </a:p>
      </dgm:t>
    </dgm:pt>
    <dgm:pt modelId="{B91225EB-B1DE-483B-870E-80B4B9130DA7}" type="sibTrans" cxnId="{7BD6E0E0-D005-4092-89F6-88F1EF6003D1}">
      <dgm:prSet/>
      <dgm:spPr/>
      <dgm:t>
        <a:bodyPr/>
        <a:lstStyle/>
        <a:p>
          <a:pPr latinLnBrk="1"/>
          <a:endParaRPr lang="ko-KR" altLang="en-US"/>
        </a:p>
      </dgm:t>
    </dgm:pt>
    <dgm:pt modelId="{193DAD3A-C58E-44C8-A8C8-844B02838AF9}">
      <dgm:prSet/>
      <dgm:spPr/>
      <dgm:t>
        <a:bodyPr/>
        <a:lstStyle/>
        <a:p>
          <a:pPr latinLnBrk="1"/>
          <a:endParaRPr lang="en-US" altLang="ko-KR" b="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F7275BE7-DD00-423F-B084-52F9F49075F5}" type="parTrans" cxnId="{F7BC12F1-5783-414F-A3CD-535F4143627E}">
      <dgm:prSet/>
      <dgm:spPr/>
      <dgm:t>
        <a:bodyPr/>
        <a:lstStyle/>
        <a:p>
          <a:pPr latinLnBrk="1"/>
          <a:endParaRPr lang="ko-KR" altLang="en-US"/>
        </a:p>
      </dgm:t>
    </dgm:pt>
    <dgm:pt modelId="{B6215A01-2631-4A16-907D-7B3DDAA1A143}" type="sibTrans" cxnId="{F7BC12F1-5783-414F-A3CD-535F4143627E}">
      <dgm:prSet/>
      <dgm:spPr/>
      <dgm:t>
        <a:bodyPr/>
        <a:lstStyle/>
        <a:p>
          <a:pPr latinLnBrk="1"/>
          <a:endParaRPr lang="ko-KR" altLang="en-US"/>
        </a:p>
      </dgm:t>
    </dgm:pt>
    <dgm:pt modelId="{1F421120-EEB1-4C89-B6BF-088317A83AFF}">
      <dgm:prSet custT="1"/>
      <dgm:spPr/>
      <dgm:t>
        <a:bodyPr/>
        <a:lstStyle/>
        <a:p>
          <a:pPr latinLnBrk="1"/>
          <a:endParaRPr lang="ko-KR" altLang="en-US" sz="36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6FE7C745-317F-4C6C-A92C-6C3EB8F14654}" type="parTrans" cxnId="{FE75D86F-9CB1-4BEE-961A-BC856ED2B68F}">
      <dgm:prSet/>
      <dgm:spPr/>
      <dgm:t>
        <a:bodyPr/>
        <a:lstStyle/>
        <a:p>
          <a:pPr latinLnBrk="1"/>
          <a:endParaRPr lang="ko-KR" altLang="en-US"/>
        </a:p>
      </dgm:t>
    </dgm:pt>
    <dgm:pt modelId="{282B3712-9FC1-4DFE-805A-4539A0159CD3}" type="sibTrans" cxnId="{FE75D86F-9CB1-4BEE-961A-BC856ED2B68F}">
      <dgm:prSet/>
      <dgm:spPr/>
      <dgm:t>
        <a:bodyPr/>
        <a:lstStyle/>
        <a:p>
          <a:pPr latinLnBrk="1"/>
          <a:endParaRPr lang="ko-KR" altLang="en-US"/>
        </a:p>
      </dgm:t>
    </dgm:pt>
    <dgm:pt modelId="{DF426B9D-3872-4BE4-AC62-4E9A53E64BF5}">
      <dgm:prSet custT="1"/>
      <dgm:spPr/>
      <dgm:t>
        <a:bodyPr/>
        <a:lstStyle/>
        <a:p>
          <a:r>
            <a:rPr lang="ko-KR" altLang="en-US" sz="36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성경과 성체</a:t>
          </a:r>
          <a:endParaRPr lang="ko-KR" altLang="en-US" sz="36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AB9D7625-3DDB-4FE2-BAFB-67B79A806851}" type="parTrans" cxnId="{3A912364-F94A-4919-A15F-71544E6AC463}">
      <dgm:prSet/>
      <dgm:spPr/>
      <dgm:t>
        <a:bodyPr/>
        <a:lstStyle/>
        <a:p>
          <a:pPr latinLnBrk="1"/>
          <a:endParaRPr lang="ko-KR" altLang="en-US"/>
        </a:p>
      </dgm:t>
    </dgm:pt>
    <dgm:pt modelId="{E33DB2DF-F8E6-4D1D-A738-5C58BCFA0090}" type="sibTrans" cxnId="{3A912364-F94A-4919-A15F-71544E6AC463}">
      <dgm:prSet/>
      <dgm:spPr/>
      <dgm:t>
        <a:bodyPr/>
        <a:lstStyle/>
        <a:p>
          <a:pPr latinLnBrk="1"/>
          <a:endParaRPr lang="ko-KR" altLang="en-US"/>
        </a:p>
      </dgm:t>
    </dgm:pt>
    <dgm:pt modelId="{A12EC259-95A5-4E00-909C-C0AA766A7BF9}" type="pres">
      <dgm:prSet presAssocID="{BF2AA03B-0362-4307-9C46-0A09B13C54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A676B-182B-4BEF-913F-CFB4D3362CD1}" type="pres">
      <dgm:prSet presAssocID="{2CDFD254-B4ED-45DD-BC6C-FEEABA54B840}" presName="composite" presStyleCnt="0"/>
      <dgm:spPr/>
    </dgm:pt>
    <dgm:pt modelId="{2F13877E-BE26-44B8-88C5-1ABE9ABACEA3}" type="pres">
      <dgm:prSet presAssocID="{2CDFD254-B4ED-45DD-BC6C-FEEABA54B84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D40580-5118-45BE-8D36-6D6721866777}" type="pres">
      <dgm:prSet presAssocID="{2CDFD254-B4ED-45DD-BC6C-FEEABA54B840}" presName="descendantText" presStyleLbl="alignAcc1" presStyleIdx="0" presStyleCnt="4" custLinFactNeighborX="-303" custLinFactNeighborY="-51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8050F9-2373-45BD-988C-CE6F714FFA26}" type="pres">
      <dgm:prSet presAssocID="{0EBD6AA6-EBEC-408D-B6D6-8CCB2BC2E403}" presName="sp" presStyleCnt="0"/>
      <dgm:spPr/>
    </dgm:pt>
    <dgm:pt modelId="{3EC85930-0507-477B-8FC9-273DC4BC252E}" type="pres">
      <dgm:prSet presAssocID="{0EDE37EF-B905-4CAC-B635-CD938BD4CD17}" presName="composite" presStyleCnt="0"/>
      <dgm:spPr/>
    </dgm:pt>
    <dgm:pt modelId="{6D1C2EA2-E59F-4B82-9A73-A5E9201280AF}" type="pres">
      <dgm:prSet presAssocID="{0EDE37EF-B905-4CAC-B635-CD938BD4CD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5907CB-DFE5-4966-A829-AFE24ABDC4E9}" type="pres">
      <dgm:prSet presAssocID="{0EDE37EF-B905-4CAC-B635-CD938BD4CD17}" presName="descendantText" presStyleLbl="alignAcc1" presStyleIdx="1" presStyleCnt="4" custLinFactNeighborX="377" custLinFactNeighborY="1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B0C963-F3D9-481E-9805-F14015CB524D}" type="pres">
      <dgm:prSet presAssocID="{926C7507-B7EE-44AE-B0C8-10493C9970E2}" presName="sp" presStyleCnt="0"/>
      <dgm:spPr/>
    </dgm:pt>
    <dgm:pt modelId="{49A915D0-0D7D-4C26-B187-56AD77DB2537}" type="pres">
      <dgm:prSet presAssocID="{0FD6EA37-1ADA-4D84-A8D1-FE7367C89EFF}" presName="composite" presStyleCnt="0"/>
      <dgm:spPr/>
    </dgm:pt>
    <dgm:pt modelId="{2D475DBE-BA27-4D4B-8FEA-772DFFDFBC9A}" type="pres">
      <dgm:prSet presAssocID="{0FD6EA37-1ADA-4D84-A8D1-FE7367C89EF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689183-02C5-4F3C-924E-B6AE94F52B0D}" type="pres">
      <dgm:prSet presAssocID="{0FD6EA37-1ADA-4D84-A8D1-FE7367C89EFF}" presName="descendantText" presStyleLbl="alignAcc1" presStyleIdx="2" presStyleCnt="4" custLinFactNeighborX="377" custLinFactNeighborY="11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619AF-01DB-4C10-97F8-083A78A59885}" type="pres">
      <dgm:prSet presAssocID="{F93D5DF6-770D-4DE4-A8FE-8F1179C0EEAF}" presName="sp" presStyleCnt="0"/>
      <dgm:spPr/>
    </dgm:pt>
    <dgm:pt modelId="{AD45F334-FFDF-48B3-8D7C-96592B6F5AA1}" type="pres">
      <dgm:prSet presAssocID="{FF8B5147-9A63-4673-9094-2D0858E328D6}" presName="composite" presStyleCnt="0"/>
      <dgm:spPr/>
    </dgm:pt>
    <dgm:pt modelId="{5F9C149D-9C44-403D-B640-939A02052413}" type="pres">
      <dgm:prSet presAssocID="{FF8B5147-9A63-4673-9094-2D0858E328D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79D322-A837-4285-B73C-D4BA41597108}" type="pres">
      <dgm:prSet presAssocID="{FF8B5147-9A63-4673-9094-2D0858E328D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68F855-8E3D-41E0-8804-2A1256EEA158}" type="presOf" srcId="{DF426B9D-3872-4BE4-AC62-4E9A53E64BF5}" destId="{9A79D322-A837-4285-B73C-D4BA41597108}" srcOrd="0" destOrd="1" presId="urn:microsoft.com/office/officeart/2005/8/layout/chevron2"/>
    <dgm:cxn modelId="{F7BC12F1-5783-414F-A3CD-535F4143627E}" srcId="{0FD6EA37-1ADA-4D84-A8D1-FE7367C89EFF}" destId="{193DAD3A-C58E-44C8-A8C8-844B02838AF9}" srcOrd="3" destOrd="0" parTransId="{F7275BE7-DD00-423F-B084-52F9F49075F5}" sibTransId="{B6215A01-2631-4A16-907D-7B3DDAA1A143}"/>
    <dgm:cxn modelId="{908B0EDB-B367-4D90-9716-40999071F967}" srcId="{2CDFD254-B4ED-45DD-BC6C-FEEABA54B840}" destId="{34001140-AB68-454D-99C4-F1DA54F6DCC7}" srcOrd="0" destOrd="0" parTransId="{C66E45A3-90AC-49F5-AEAD-F31BB2BBC3A1}" sibTransId="{4DDA8AFA-49C9-4859-A8D1-AF214527B53C}"/>
    <dgm:cxn modelId="{3A912364-F94A-4919-A15F-71544E6AC463}" srcId="{FF8B5147-9A63-4673-9094-2D0858E328D6}" destId="{DF426B9D-3872-4BE4-AC62-4E9A53E64BF5}" srcOrd="1" destOrd="0" parTransId="{AB9D7625-3DDB-4FE2-BAFB-67B79A806851}" sibTransId="{E33DB2DF-F8E6-4D1D-A738-5C58BCFA0090}"/>
    <dgm:cxn modelId="{163E6A63-D6BB-4B7F-A2A3-7F1DBBB028E9}" type="presOf" srcId="{FF8B5147-9A63-4673-9094-2D0858E328D6}" destId="{5F9C149D-9C44-403D-B640-939A02052413}" srcOrd="0" destOrd="0" presId="urn:microsoft.com/office/officeart/2005/8/layout/chevron2"/>
    <dgm:cxn modelId="{AE9A0C5A-9F47-4F86-8B0C-B2E97BE35604}" type="presOf" srcId="{193DAD3A-C58E-44C8-A8C8-844B02838AF9}" destId="{1B689183-02C5-4F3C-924E-B6AE94F52B0D}" srcOrd="0" destOrd="3" presId="urn:microsoft.com/office/officeart/2005/8/layout/chevron2"/>
    <dgm:cxn modelId="{5659316A-5B84-4622-B4B1-B13985D33B00}" type="presOf" srcId="{34001140-AB68-454D-99C4-F1DA54F6DCC7}" destId="{2ED40580-5118-45BE-8D36-6D6721866777}" srcOrd="0" destOrd="0" presId="urn:microsoft.com/office/officeart/2005/8/layout/chevron2"/>
    <dgm:cxn modelId="{DCE61EFF-7345-489F-BC12-93FEC073CCEE}" srcId="{2CDFD254-B4ED-45DD-BC6C-FEEABA54B840}" destId="{65ACB9F3-0A73-4926-A121-A0EC6DE7311A}" srcOrd="1" destOrd="0" parTransId="{C7FD61F6-E075-4D60-A4D4-59BDD736BC5C}" sibTransId="{4EB762BB-5469-4F45-A4BF-D2FA3163CA89}"/>
    <dgm:cxn modelId="{38D65C32-C6F4-4369-8250-4056D4A36175}" srcId="{0EDE37EF-B905-4CAC-B635-CD938BD4CD17}" destId="{91F63089-FE77-41E5-AD98-D9ED4EC513C2}" srcOrd="1" destOrd="0" parTransId="{C846CCA6-72AE-44EF-8591-EB245AAD6580}" sibTransId="{9CDC12BF-3C1D-43FB-9CB6-94363C906855}"/>
    <dgm:cxn modelId="{B8C93251-C3E5-406B-9C3D-94875BC545E6}" type="presOf" srcId="{1F421120-EEB1-4C89-B6BF-088317A83AFF}" destId="{9A79D322-A837-4285-B73C-D4BA41597108}" srcOrd="0" destOrd="2" presId="urn:microsoft.com/office/officeart/2005/8/layout/chevron2"/>
    <dgm:cxn modelId="{338D7A33-8B10-4C7E-B39A-9D849A314B04}" type="presOf" srcId="{88E4509E-1D08-44D3-AAE6-291757B5CD6B}" destId="{A55907CB-DFE5-4966-A829-AFE24ABDC4E9}" srcOrd="0" destOrd="2" presId="urn:microsoft.com/office/officeart/2005/8/layout/chevron2"/>
    <dgm:cxn modelId="{9D3F841A-7072-4A58-A77D-DFCCA263449E}" srcId="{0FD6EA37-1ADA-4D84-A8D1-FE7367C89EFF}" destId="{CB791424-F8A2-4E71-A154-DD3B1200513E}" srcOrd="1" destOrd="0" parTransId="{13021503-35E6-4106-807E-A81A11FD54EA}" sibTransId="{F92E94D7-9787-493B-808A-26320D50F4B2}"/>
    <dgm:cxn modelId="{DC2E34DD-5261-4829-B8E0-3831082463BC}" srcId="{FF8B5147-9A63-4673-9094-2D0858E328D6}" destId="{B7574A70-3B02-4FF3-8353-DB1D7A87CB98}" srcOrd="0" destOrd="0" parTransId="{2D396887-8E78-41A6-BB2A-FA8C9076B5C8}" sibTransId="{B5BFCF35-8341-4FB8-849F-58C64C8F4490}"/>
    <dgm:cxn modelId="{DDDE2EB2-72B8-4B0E-8A2F-7AE13104F92B}" type="presOf" srcId="{B7574A70-3B02-4FF3-8353-DB1D7A87CB98}" destId="{9A79D322-A837-4285-B73C-D4BA41597108}" srcOrd="0" destOrd="0" presId="urn:microsoft.com/office/officeart/2005/8/layout/chevron2"/>
    <dgm:cxn modelId="{4C2C86E3-EBB9-4563-9CB3-97685989F050}" type="presOf" srcId="{0FD6EA37-1ADA-4D84-A8D1-FE7367C89EFF}" destId="{2D475DBE-BA27-4D4B-8FEA-772DFFDFBC9A}" srcOrd="0" destOrd="0" presId="urn:microsoft.com/office/officeart/2005/8/layout/chevron2"/>
    <dgm:cxn modelId="{27E47EFA-FB74-48BF-B9D4-A980EE29EA7F}" type="presOf" srcId="{BF2AA03B-0362-4307-9C46-0A09B13C5409}" destId="{A12EC259-95A5-4E00-909C-C0AA766A7BF9}" srcOrd="0" destOrd="0" presId="urn:microsoft.com/office/officeart/2005/8/layout/chevron2"/>
    <dgm:cxn modelId="{7BD6E0E0-D005-4092-89F6-88F1EF6003D1}" srcId="{0FD6EA37-1ADA-4D84-A8D1-FE7367C89EFF}" destId="{3ED8916A-FC65-4DEA-BF3C-4429015F2CA6}" srcOrd="4" destOrd="0" parTransId="{598327DB-7423-4B8C-83BD-9CC8CA173D5D}" sibTransId="{B91225EB-B1DE-483B-870E-80B4B9130DA7}"/>
    <dgm:cxn modelId="{4D3691A9-8BF5-4D1B-B991-1E9B14D85C63}" srcId="{BF2AA03B-0362-4307-9C46-0A09B13C5409}" destId="{FF8B5147-9A63-4673-9094-2D0858E328D6}" srcOrd="3" destOrd="0" parTransId="{FC341079-367A-413B-BC69-2B9E4819AD06}" sibTransId="{83710147-BB8F-4FAC-A1D6-34C16BC68581}"/>
    <dgm:cxn modelId="{73D2469A-D039-437A-8B29-E6574C51C5ED}" srcId="{BF2AA03B-0362-4307-9C46-0A09B13C5409}" destId="{0FD6EA37-1ADA-4D84-A8D1-FE7367C89EFF}" srcOrd="2" destOrd="0" parTransId="{BC99276D-9FC3-4A28-9595-9104EC65B192}" sibTransId="{F93D5DF6-770D-4DE4-A8FE-8F1179C0EEAF}"/>
    <dgm:cxn modelId="{54798A54-229B-4661-B970-6B4F793B2297}" type="presOf" srcId="{9B46A2A1-42D9-40A1-84FC-552F985B7EA6}" destId="{A55907CB-DFE5-4966-A829-AFE24ABDC4E9}" srcOrd="0" destOrd="0" presId="urn:microsoft.com/office/officeart/2005/8/layout/chevron2"/>
    <dgm:cxn modelId="{28AF6294-E591-46C7-8E28-3138C39C37EA}" srcId="{0EDE37EF-B905-4CAC-B635-CD938BD4CD17}" destId="{88E4509E-1D08-44D3-AAE6-291757B5CD6B}" srcOrd="2" destOrd="0" parTransId="{8BB10F78-1744-494A-A16A-C2707918546F}" sibTransId="{617F03EF-9CA1-43E1-964B-CD3499E0F04D}"/>
    <dgm:cxn modelId="{B0C0A60C-4161-4430-9C4E-740B9E4EE395}" type="presOf" srcId="{7BD13129-0ED2-4CAB-B96A-0EC5B6552D99}" destId="{1B689183-02C5-4F3C-924E-B6AE94F52B0D}" srcOrd="0" destOrd="0" presId="urn:microsoft.com/office/officeart/2005/8/layout/chevron2"/>
    <dgm:cxn modelId="{5E968926-31CE-4A56-BF26-8D2DDFCD04FB}" type="presOf" srcId="{65ACB9F3-0A73-4926-A121-A0EC6DE7311A}" destId="{2ED40580-5118-45BE-8D36-6D6721866777}" srcOrd="0" destOrd="1" presId="urn:microsoft.com/office/officeart/2005/8/layout/chevron2"/>
    <dgm:cxn modelId="{6A139473-3864-4030-8FFA-17EC27F137F1}" type="presOf" srcId="{3ED8916A-FC65-4DEA-BF3C-4429015F2CA6}" destId="{1B689183-02C5-4F3C-924E-B6AE94F52B0D}" srcOrd="0" destOrd="4" presId="urn:microsoft.com/office/officeart/2005/8/layout/chevron2"/>
    <dgm:cxn modelId="{348A947C-1D06-4D14-8353-899ED02280D3}" type="presOf" srcId="{17CB2A58-2297-452D-85B7-5660CC7BD5CD}" destId="{2ED40580-5118-45BE-8D36-6D6721866777}" srcOrd="0" destOrd="2" presId="urn:microsoft.com/office/officeart/2005/8/layout/chevron2"/>
    <dgm:cxn modelId="{46B88057-8E26-4B2F-9020-36F7485CA84E}" type="presOf" srcId="{0EDE37EF-B905-4CAC-B635-CD938BD4CD17}" destId="{6D1C2EA2-E59F-4B82-9A73-A5E9201280AF}" srcOrd="0" destOrd="0" presId="urn:microsoft.com/office/officeart/2005/8/layout/chevron2"/>
    <dgm:cxn modelId="{4E4FDCAC-43BD-4A49-9549-22391BBB4355}" type="presOf" srcId="{CB791424-F8A2-4E71-A154-DD3B1200513E}" destId="{1B689183-02C5-4F3C-924E-B6AE94F52B0D}" srcOrd="0" destOrd="1" presId="urn:microsoft.com/office/officeart/2005/8/layout/chevron2"/>
    <dgm:cxn modelId="{3B97EFAD-37C6-4FDA-97CD-49D6B95228D8}" srcId="{2CDFD254-B4ED-45DD-BC6C-FEEABA54B840}" destId="{17CB2A58-2297-452D-85B7-5660CC7BD5CD}" srcOrd="2" destOrd="0" parTransId="{ED39234E-66D6-4EFC-9538-2651FD6FD82D}" sibTransId="{F503C3CE-2B1C-44F2-8515-827424A408AC}"/>
    <dgm:cxn modelId="{DC8F0282-046D-4082-B897-0E5127AA888A}" type="presOf" srcId="{91F63089-FE77-41E5-AD98-D9ED4EC513C2}" destId="{A55907CB-DFE5-4966-A829-AFE24ABDC4E9}" srcOrd="0" destOrd="1" presId="urn:microsoft.com/office/officeart/2005/8/layout/chevron2"/>
    <dgm:cxn modelId="{FE75D86F-9CB1-4BEE-961A-BC856ED2B68F}" srcId="{FF8B5147-9A63-4673-9094-2D0858E328D6}" destId="{1F421120-EEB1-4C89-B6BF-088317A83AFF}" srcOrd="2" destOrd="0" parTransId="{6FE7C745-317F-4C6C-A92C-6C3EB8F14654}" sibTransId="{282B3712-9FC1-4DFE-805A-4539A0159CD3}"/>
    <dgm:cxn modelId="{2ADB215B-21D4-4637-81F5-F30B123B5DBD}" srcId="{BF2AA03B-0362-4307-9C46-0A09B13C5409}" destId="{0EDE37EF-B905-4CAC-B635-CD938BD4CD17}" srcOrd="1" destOrd="0" parTransId="{AD8B4560-906B-4B76-B83F-FB5EB58A45B6}" sibTransId="{926C7507-B7EE-44AE-B0C8-10493C9970E2}"/>
    <dgm:cxn modelId="{506F8865-A108-4630-99A9-C23A61DE7513}" srcId="{0EDE37EF-B905-4CAC-B635-CD938BD4CD17}" destId="{9B46A2A1-42D9-40A1-84FC-552F985B7EA6}" srcOrd="0" destOrd="0" parTransId="{F079C3C4-C275-4A0D-8CF3-DF8E31C8573B}" sibTransId="{F426016D-7945-403C-AF75-CCA3D60E5FD3}"/>
    <dgm:cxn modelId="{49AF232C-1CC0-4738-8E71-64DF7E202833}" type="presOf" srcId="{2CDFD254-B4ED-45DD-BC6C-FEEABA54B840}" destId="{2F13877E-BE26-44B8-88C5-1ABE9ABACEA3}" srcOrd="0" destOrd="0" presId="urn:microsoft.com/office/officeart/2005/8/layout/chevron2"/>
    <dgm:cxn modelId="{4F5EC92E-A023-42EF-BFCF-1C47DBC1A909}" type="presOf" srcId="{31121E06-3E75-4A61-B420-C996FDED0838}" destId="{1B689183-02C5-4F3C-924E-B6AE94F52B0D}" srcOrd="0" destOrd="2" presId="urn:microsoft.com/office/officeart/2005/8/layout/chevron2"/>
    <dgm:cxn modelId="{023A7F87-45DE-4E86-9C5D-E574E76F6856}" srcId="{BF2AA03B-0362-4307-9C46-0A09B13C5409}" destId="{2CDFD254-B4ED-45DD-BC6C-FEEABA54B840}" srcOrd="0" destOrd="0" parTransId="{94191FAF-0FD3-4D15-8B4D-A43EB192E34D}" sibTransId="{0EBD6AA6-EBEC-408D-B6D6-8CCB2BC2E403}"/>
    <dgm:cxn modelId="{C079AA00-2FA4-4C18-88DB-BCB1CBAF74C0}" srcId="{0FD6EA37-1ADA-4D84-A8D1-FE7367C89EFF}" destId="{7BD13129-0ED2-4CAB-B96A-0EC5B6552D99}" srcOrd="0" destOrd="0" parTransId="{C798B5E7-46B5-4121-91AC-1DA0F2B939BB}" sibTransId="{4363BFE6-4249-46B1-83D4-76145A10082C}"/>
    <dgm:cxn modelId="{E0C90185-5978-4454-9308-25C59E025952}" srcId="{0FD6EA37-1ADA-4D84-A8D1-FE7367C89EFF}" destId="{31121E06-3E75-4A61-B420-C996FDED0838}" srcOrd="2" destOrd="0" parTransId="{2FD96F8B-A075-4C63-B549-10E0BE32A0EB}" sibTransId="{68195BC0-B679-4C47-AD59-BE83B04AA1F8}"/>
    <dgm:cxn modelId="{FE1AEA01-39E1-425D-B40A-766744D0009C}" type="presParOf" srcId="{A12EC259-95A5-4E00-909C-C0AA766A7BF9}" destId="{E07A676B-182B-4BEF-913F-CFB4D3362CD1}" srcOrd="0" destOrd="0" presId="urn:microsoft.com/office/officeart/2005/8/layout/chevron2"/>
    <dgm:cxn modelId="{3572FC4F-6188-4CEE-9112-44D90C56A47E}" type="presParOf" srcId="{E07A676B-182B-4BEF-913F-CFB4D3362CD1}" destId="{2F13877E-BE26-44B8-88C5-1ABE9ABACEA3}" srcOrd="0" destOrd="0" presId="urn:microsoft.com/office/officeart/2005/8/layout/chevron2"/>
    <dgm:cxn modelId="{423B7D3D-9335-4F68-A930-586E3BDB64A9}" type="presParOf" srcId="{E07A676B-182B-4BEF-913F-CFB4D3362CD1}" destId="{2ED40580-5118-45BE-8D36-6D6721866777}" srcOrd="1" destOrd="0" presId="urn:microsoft.com/office/officeart/2005/8/layout/chevron2"/>
    <dgm:cxn modelId="{9544CDF4-D3FD-4709-BC3D-2345E05C33BF}" type="presParOf" srcId="{A12EC259-95A5-4E00-909C-C0AA766A7BF9}" destId="{488050F9-2373-45BD-988C-CE6F714FFA26}" srcOrd="1" destOrd="0" presId="urn:microsoft.com/office/officeart/2005/8/layout/chevron2"/>
    <dgm:cxn modelId="{A1C30797-8EDB-4A5A-B01E-4BACD2EE7861}" type="presParOf" srcId="{A12EC259-95A5-4E00-909C-C0AA766A7BF9}" destId="{3EC85930-0507-477B-8FC9-273DC4BC252E}" srcOrd="2" destOrd="0" presId="urn:microsoft.com/office/officeart/2005/8/layout/chevron2"/>
    <dgm:cxn modelId="{3455F08B-6017-4C9B-A835-FC56312F9313}" type="presParOf" srcId="{3EC85930-0507-477B-8FC9-273DC4BC252E}" destId="{6D1C2EA2-E59F-4B82-9A73-A5E9201280AF}" srcOrd="0" destOrd="0" presId="urn:microsoft.com/office/officeart/2005/8/layout/chevron2"/>
    <dgm:cxn modelId="{82400CA9-37BD-4438-8F52-34781FB748D3}" type="presParOf" srcId="{3EC85930-0507-477B-8FC9-273DC4BC252E}" destId="{A55907CB-DFE5-4966-A829-AFE24ABDC4E9}" srcOrd="1" destOrd="0" presId="urn:microsoft.com/office/officeart/2005/8/layout/chevron2"/>
    <dgm:cxn modelId="{C356F83E-806F-44E7-9F8A-E0A0D3216734}" type="presParOf" srcId="{A12EC259-95A5-4E00-909C-C0AA766A7BF9}" destId="{07B0C963-F3D9-481E-9805-F14015CB524D}" srcOrd="3" destOrd="0" presId="urn:microsoft.com/office/officeart/2005/8/layout/chevron2"/>
    <dgm:cxn modelId="{513FF3DB-8DDB-4A35-A253-9EB35A91851B}" type="presParOf" srcId="{A12EC259-95A5-4E00-909C-C0AA766A7BF9}" destId="{49A915D0-0D7D-4C26-B187-56AD77DB2537}" srcOrd="4" destOrd="0" presId="urn:microsoft.com/office/officeart/2005/8/layout/chevron2"/>
    <dgm:cxn modelId="{00E0ADE9-19AD-4FC1-ADA3-93EFD425A80C}" type="presParOf" srcId="{49A915D0-0D7D-4C26-B187-56AD77DB2537}" destId="{2D475DBE-BA27-4D4B-8FEA-772DFFDFBC9A}" srcOrd="0" destOrd="0" presId="urn:microsoft.com/office/officeart/2005/8/layout/chevron2"/>
    <dgm:cxn modelId="{23203E04-7D98-463D-9E3F-24DDF039E874}" type="presParOf" srcId="{49A915D0-0D7D-4C26-B187-56AD77DB2537}" destId="{1B689183-02C5-4F3C-924E-B6AE94F52B0D}" srcOrd="1" destOrd="0" presId="urn:microsoft.com/office/officeart/2005/8/layout/chevron2"/>
    <dgm:cxn modelId="{1260590A-FDD8-4EA4-A0EF-09E935E338C6}" type="presParOf" srcId="{A12EC259-95A5-4E00-909C-C0AA766A7BF9}" destId="{840619AF-01DB-4C10-97F8-083A78A59885}" srcOrd="5" destOrd="0" presId="urn:microsoft.com/office/officeart/2005/8/layout/chevron2"/>
    <dgm:cxn modelId="{6663FDC4-43B4-4C74-97B7-7E30188A8120}" type="presParOf" srcId="{A12EC259-95A5-4E00-909C-C0AA766A7BF9}" destId="{AD45F334-FFDF-48B3-8D7C-96592B6F5AA1}" srcOrd="6" destOrd="0" presId="urn:microsoft.com/office/officeart/2005/8/layout/chevron2"/>
    <dgm:cxn modelId="{C3A6BEF3-6910-4687-946C-7D707C6B769F}" type="presParOf" srcId="{AD45F334-FFDF-48B3-8D7C-96592B6F5AA1}" destId="{5F9C149D-9C44-403D-B640-939A02052413}" srcOrd="0" destOrd="0" presId="urn:microsoft.com/office/officeart/2005/8/layout/chevron2"/>
    <dgm:cxn modelId="{BF2C0147-BD84-4D02-B0BC-17C486F1535C}" type="presParOf" srcId="{AD45F334-FFDF-48B3-8D7C-96592B6F5AA1}" destId="{9A79D322-A837-4285-B73C-D4BA415971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D5348-C6B4-428D-8292-D55E966567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7F374E3-21AD-48C8-9A69-3EBF44DD28C7}">
      <dgm:prSet phldrT="[텍스트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latinLnBrk="1"/>
          <a:r>
            <a:rPr lang="ko-KR" altLang="en-US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어떻게 해야 </a:t>
          </a:r>
          <a:endParaRPr lang="en-US" altLang="ko-KR" sz="3200" b="1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3200" b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성경을 올바로</a:t>
          </a:r>
          <a:endParaRPr lang="en-US" altLang="ko-KR" sz="3200" b="1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3200" b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이해할 수</a:t>
          </a:r>
          <a:endParaRPr lang="en-US" altLang="ko-KR" sz="3200" b="1" cap="none" spc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3200" b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있습니까</a:t>
          </a:r>
          <a:r>
            <a:rPr lang="en-US" altLang="ko-KR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32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798C8F-09D5-4236-8AD6-92001D8E6CD1}" type="par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C9CBFBA9-E5FC-46CD-9E8A-3CD9DFA2BF4D}" type="sib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1D16415E-EDFD-49B3-88D6-44679E6BD468}">
      <dgm:prSet phldrT="[텍스트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latinLnBrk="1"/>
          <a:r>
            <a:rPr lang="en-US" altLang="ko-K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</a:t>
          </a:r>
          <a:r>
            <a:rPr lang="ko-KR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성령에게서 오는 것은 </a:t>
          </a:r>
          <a:endParaRPr lang="en-US" altLang="ko-KR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오로지 </a:t>
          </a:r>
          <a:endParaRPr lang="en-US" altLang="ko-KR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성령의 작용을 통해서만 </a:t>
          </a:r>
          <a:endParaRPr lang="en-US" altLang="ko-KR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완전히 이해될 수 있습니다</a:t>
          </a:r>
          <a:r>
            <a:rPr lang="en-US" altLang="ko-K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</a:p>
        <a:p>
          <a:pPr algn="r" latinLnBrk="1"/>
          <a:r>
            <a:rPr lang="en-US" altLang="ko-K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</a:t>
          </a:r>
          <a:r>
            <a:rPr lang="ko-KR" altLang="en-US" sz="24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오리게네스</a:t>
          </a:r>
          <a:r>
            <a:rPr lang="en-US" altLang="ko-K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 </a:t>
          </a:r>
        </a:p>
        <a:p>
          <a:pPr algn="ctr" latinLnBrk="1"/>
          <a:endParaRPr lang="en-US" altLang="ko-KR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성경의 바른 이해는 성령께서 이끄시는 교회의 살아 있는 성전 </a:t>
          </a:r>
          <a:r>
            <a:rPr lang="ko-KR" altLang="en-US" sz="2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안에서만 </a:t>
          </a:r>
          <a:r>
            <a:rPr lang="en-US" altLang="ko-KR" sz="2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/>
          </a:r>
          <a:br>
            <a:rPr lang="en-US" altLang="ko-KR" sz="2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</a:br>
          <a:r>
            <a:rPr lang="ko-KR" altLang="en-US" sz="2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가능합니다 </a:t>
          </a:r>
          <a:endParaRPr lang="ko-KR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C6BC5A4-BE7F-4033-A9C9-0346473B973C}" type="parTrans" cxnId="{D67A5B00-405A-4A56-83A0-7855C8151FF7}">
      <dgm:prSet/>
      <dgm:spPr/>
      <dgm:t>
        <a:bodyPr/>
        <a:lstStyle/>
        <a:p>
          <a:pPr latinLnBrk="1"/>
          <a:endParaRPr lang="ko-KR" altLang="en-US"/>
        </a:p>
      </dgm:t>
    </dgm:pt>
    <dgm:pt modelId="{D9D8A81C-EDEE-45D0-A2CC-EB03CC9357F2}" type="sibTrans" cxnId="{D67A5B00-405A-4A56-83A0-7855C8151FF7}">
      <dgm:prSet/>
      <dgm:spPr/>
      <dgm:t>
        <a:bodyPr/>
        <a:lstStyle/>
        <a:p>
          <a:pPr latinLnBrk="1"/>
          <a:endParaRPr lang="ko-KR" altLang="en-US"/>
        </a:p>
      </dgm:t>
    </dgm:pt>
    <dgm:pt modelId="{92854D76-9E9A-4742-8302-6D09A99EA284}" type="pres">
      <dgm:prSet presAssocID="{ED5D5348-C6B4-428D-8292-D55E96656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1F0DA7-0260-4AC6-9C25-85E9EA0E4C0D}" type="pres">
      <dgm:prSet presAssocID="{A7F374E3-21AD-48C8-9A69-3EBF44DD28C7}" presName="root" presStyleCnt="0"/>
      <dgm:spPr/>
    </dgm:pt>
    <dgm:pt modelId="{7AB7005A-A267-48F2-8DA0-876F2E2DB766}" type="pres">
      <dgm:prSet presAssocID="{A7F374E3-21AD-48C8-9A69-3EBF44DD28C7}" presName="rootComposite" presStyleCnt="0"/>
      <dgm:spPr/>
    </dgm:pt>
    <dgm:pt modelId="{71FFDA39-B790-402B-B4C2-C846F89A2508}" type="pres">
      <dgm:prSet presAssocID="{A7F374E3-21AD-48C8-9A69-3EBF44DD28C7}" presName="rootText" presStyleLbl="node1" presStyleIdx="0" presStyleCnt="2" custScaleX="56049" custScaleY="111587" custLinFactNeighborX="5038" custLinFactNeighborY="25194"/>
      <dgm:spPr/>
      <dgm:t>
        <a:bodyPr/>
        <a:lstStyle/>
        <a:p>
          <a:pPr latinLnBrk="1"/>
          <a:endParaRPr lang="ko-KR" altLang="en-US"/>
        </a:p>
      </dgm:t>
    </dgm:pt>
    <dgm:pt modelId="{25744629-70A6-4A4A-8A92-1C83C7BCCFBF}" type="pres">
      <dgm:prSet presAssocID="{A7F374E3-21AD-48C8-9A69-3EBF44DD28C7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E0CA718-F258-42FE-9C45-17D73D33E704}" type="pres">
      <dgm:prSet presAssocID="{A7F374E3-21AD-48C8-9A69-3EBF44DD28C7}" presName="childShape" presStyleCnt="0"/>
      <dgm:spPr/>
    </dgm:pt>
    <dgm:pt modelId="{8D980399-C699-46F0-A085-2B5BD771CCE9}" type="pres">
      <dgm:prSet presAssocID="{1D16415E-EDFD-49B3-88D6-44679E6BD468}" presName="root" presStyleCnt="0"/>
      <dgm:spPr/>
    </dgm:pt>
    <dgm:pt modelId="{5E7C8220-5CB0-4DAC-96D9-2A9DF0468819}" type="pres">
      <dgm:prSet presAssocID="{1D16415E-EDFD-49B3-88D6-44679E6BD468}" presName="rootComposite" presStyleCnt="0"/>
      <dgm:spPr/>
    </dgm:pt>
    <dgm:pt modelId="{88236305-AE17-40AB-B23D-579268EB2CAB}" type="pres">
      <dgm:prSet presAssocID="{1D16415E-EDFD-49B3-88D6-44679E6BD468}" presName="rootText" presStyleLbl="node1" presStyleIdx="1" presStyleCnt="2" custScaleX="65195" custScaleY="163722" custLinFactNeighborX="-4667" custLinFactNeighborY="5053"/>
      <dgm:spPr/>
      <dgm:t>
        <a:bodyPr/>
        <a:lstStyle/>
        <a:p>
          <a:pPr latinLnBrk="1"/>
          <a:endParaRPr lang="ko-KR" altLang="en-US"/>
        </a:p>
      </dgm:t>
    </dgm:pt>
    <dgm:pt modelId="{999B69CD-D98E-42E1-BCEB-AB41408EBACC}" type="pres">
      <dgm:prSet presAssocID="{1D16415E-EDFD-49B3-88D6-44679E6BD468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3428A01-4F57-4FA9-A78B-00C9396EFE41}" type="pres">
      <dgm:prSet presAssocID="{1D16415E-EDFD-49B3-88D6-44679E6BD468}" presName="childShape" presStyleCnt="0"/>
      <dgm:spPr/>
    </dgm:pt>
  </dgm:ptLst>
  <dgm:cxnLst>
    <dgm:cxn modelId="{DF279EA9-8E5D-4597-84C2-C75C1A174027}" type="presOf" srcId="{ED5D5348-C6B4-428D-8292-D55E96656735}" destId="{92854D76-9E9A-4742-8302-6D09A99EA284}" srcOrd="0" destOrd="0" presId="urn:microsoft.com/office/officeart/2005/8/layout/hierarchy3"/>
    <dgm:cxn modelId="{D6719AA1-828E-4A65-8BBC-D8A6C1B16D91}" type="presOf" srcId="{A7F374E3-21AD-48C8-9A69-3EBF44DD28C7}" destId="{25744629-70A6-4A4A-8A92-1C83C7BCCFBF}" srcOrd="1" destOrd="0" presId="urn:microsoft.com/office/officeart/2005/8/layout/hierarchy3"/>
    <dgm:cxn modelId="{D67A5B00-405A-4A56-83A0-7855C8151FF7}" srcId="{ED5D5348-C6B4-428D-8292-D55E96656735}" destId="{1D16415E-EDFD-49B3-88D6-44679E6BD468}" srcOrd="1" destOrd="0" parTransId="{7C6BC5A4-BE7F-4033-A9C9-0346473B973C}" sibTransId="{D9D8A81C-EDEE-45D0-A2CC-EB03CC9357F2}"/>
    <dgm:cxn modelId="{A877DA43-7309-4877-AB93-A7A60081A460}" type="presOf" srcId="{1D16415E-EDFD-49B3-88D6-44679E6BD468}" destId="{88236305-AE17-40AB-B23D-579268EB2CAB}" srcOrd="0" destOrd="0" presId="urn:microsoft.com/office/officeart/2005/8/layout/hierarchy3"/>
    <dgm:cxn modelId="{35E220C1-3194-41EC-BA9B-B9AF21749204}" type="presOf" srcId="{A7F374E3-21AD-48C8-9A69-3EBF44DD28C7}" destId="{71FFDA39-B790-402B-B4C2-C846F89A2508}" srcOrd="0" destOrd="0" presId="urn:microsoft.com/office/officeart/2005/8/layout/hierarchy3"/>
    <dgm:cxn modelId="{68A12C4F-6BEA-4E88-AFD6-39E9B3C30F5A}" srcId="{ED5D5348-C6B4-428D-8292-D55E96656735}" destId="{A7F374E3-21AD-48C8-9A69-3EBF44DD28C7}" srcOrd="0" destOrd="0" parTransId="{8F798C8F-09D5-4236-8AD6-92001D8E6CD1}" sibTransId="{C9CBFBA9-E5FC-46CD-9E8A-3CD9DFA2BF4D}"/>
    <dgm:cxn modelId="{60C43447-046C-4AA3-A577-A211B571A0CE}" type="presOf" srcId="{1D16415E-EDFD-49B3-88D6-44679E6BD468}" destId="{999B69CD-D98E-42E1-BCEB-AB41408EBACC}" srcOrd="1" destOrd="0" presId="urn:microsoft.com/office/officeart/2005/8/layout/hierarchy3"/>
    <dgm:cxn modelId="{8C6824B0-3959-4309-8107-EBBD996D317A}" type="presParOf" srcId="{92854D76-9E9A-4742-8302-6D09A99EA284}" destId="{ED1F0DA7-0260-4AC6-9C25-85E9EA0E4C0D}" srcOrd="0" destOrd="0" presId="urn:microsoft.com/office/officeart/2005/8/layout/hierarchy3"/>
    <dgm:cxn modelId="{0EA19A00-80B7-4C76-BBAF-46D684635772}" type="presParOf" srcId="{ED1F0DA7-0260-4AC6-9C25-85E9EA0E4C0D}" destId="{7AB7005A-A267-48F2-8DA0-876F2E2DB766}" srcOrd="0" destOrd="0" presId="urn:microsoft.com/office/officeart/2005/8/layout/hierarchy3"/>
    <dgm:cxn modelId="{ECA2E05F-5C62-4A6C-9D62-127C57CE1FEE}" type="presParOf" srcId="{7AB7005A-A267-48F2-8DA0-876F2E2DB766}" destId="{71FFDA39-B790-402B-B4C2-C846F89A2508}" srcOrd="0" destOrd="0" presId="urn:microsoft.com/office/officeart/2005/8/layout/hierarchy3"/>
    <dgm:cxn modelId="{55854889-8E19-4EA4-A841-2E60BA9F9868}" type="presParOf" srcId="{7AB7005A-A267-48F2-8DA0-876F2E2DB766}" destId="{25744629-70A6-4A4A-8A92-1C83C7BCCFBF}" srcOrd="1" destOrd="0" presId="urn:microsoft.com/office/officeart/2005/8/layout/hierarchy3"/>
    <dgm:cxn modelId="{86027CDC-1DE5-473A-81EE-636930D0EB4B}" type="presParOf" srcId="{ED1F0DA7-0260-4AC6-9C25-85E9EA0E4C0D}" destId="{BE0CA718-F258-42FE-9C45-17D73D33E704}" srcOrd="1" destOrd="0" presId="urn:microsoft.com/office/officeart/2005/8/layout/hierarchy3"/>
    <dgm:cxn modelId="{40326EC2-1311-4900-942F-AA5AA88D9F9F}" type="presParOf" srcId="{92854D76-9E9A-4742-8302-6D09A99EA284}" destId="{8D980399-C699-46F0-A085-2B5BD771CCE9}" srcOrd="1" destOrd="0" presId="urn:microsoft.com/office/officeart/2005/8/layout/hierarchy3"/>
    <dgm:cxn modelId="{76075191-D557-423E-8710-0685EBB604C2}" type="presParOf" srcId="{8D980399-C699-46F0-A085-2B5BD771CCE9}" destId="{5E7C8220-5CB0-4DAC-96D9-2A9DF0468819}" srcOrd="0" destOrd="0" presId="urn:microsoft.com/office/officeart/2005/8/layout/hierarchy3"/>
    <dgm:cxn modelId="{0CE46BFA-405E-4525-BA94-3D9D8D695173}" type="presParOf" srcId="{5E7C8220-5CB0-4DAC-96D9-2A9DF0468819}" destId="{88236305-AE17-40AB-B23D-579268EB2CAB}" srcOrd="0" destOrd="0" presId="urn:microsoft.com/office/officeart/2005/8/layout/hierarchy3"/>
    <dgm:cxn modelId="{2AC49B64-9CDB-4EE2-862F-92BE763DD8B0}" type="presParOf" srcId="{5E7C8220-5CB0-4DAC-96D9-2A9DF0468819}" destId="{999B69CD-D98E-42E1-BCEB-AB41408EBACC}" srcOrd="1" destOrd="0" presId="urn:microsoft.com/office/officeart/2005/8/layout/hierarchy3"/>
    <dgm:cxn modelId="{8C5519AA-8831-44D0-9512-B9ED05F25A3D}" type="presParOf" srcId="{8D980399-C699-46F0-A085-2B5BD771CCE9}" destId="{63428A01-4F57-4FA9-A78B-00C9396EFE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47E084-B10F-4D7D-A501-AA1945D05FC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7D470E4-EE84-4963-848B-86CB7E6A3233}">
      <dgm:prSet phldrT="[텍스트]" custT="1"/>
      <dgm:spPr/>
      <dgm:t>
        <a:bodyPr/>
        <a:lstStyle/>
        <a:p>
          <a:pPr latinLnBrk="1"/>
          <a:r>
            <a:rPr lang="ko-KR" alt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요한 </a:t>
          </a:r>
          <a:r>
            <a:rPr lang="en-US" altLang="ko-KR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3,34</a:t>
          </a:r>
          <a:endParaRPr lang="ko-KR" altLang="en-US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5DD05D-19B0-46CF-86B4-214240DC17C9}" type="parTrans" cxnId="{085D7FA7-169B-4DED-BF3C-A47D40EC4383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2CFEC2-7B64-41D6-8F3A-E099A95AC8E6}" type="sibTrans" cxnId="{085D7FA7-169B-4DED-BF3C-A47D40EC4383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50A4DC-8C29-45E8-8286-69F5110B657A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 보내신 분이 하시는 말씀은 곧 하느님의 말씀이다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그분에게 성령을 아낌없이 주시기 때문이다</a:t>
          </a:r>
          <a:endParaRPr lang="ko-KR" altLang="en-US" sz="2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449DBA-ECBC-41F2-B1E5-CE087477D4B1}" type="parTrans" cxnId="{033079BD-E25C-4228-9FAD-ED3934EF94E4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13C17E0-0570-4FCB-A6E2-A7A5C45395B0}" type="sibTrans" cxnId="{033079BD-E25C-4228-9FAD-ED3934EF94E4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C8CB59C-32B5-4B5E-A0BC-06397594081A}">
      <dgm:prSet phldrT="[텍스트]" custT="1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r>
            <a:rPr lang="ko-KR" altLang="en-US" sz="32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테살</a:t>
          </a:r>
          <a:r>
            <a:rPr lang="ko-KR" alt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2,14-15</a:t>
          </a:r>
          <a:endParaRPr lang="ko-KR" altLang="en-US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5639B0-4C22-4975-9F9F-9487749D0EAE}" type="parTrans" cxnId="{3C8E105F-A158-4349-95E0-D1EDE903AFA4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C23E13-EC47-43B5-BCCA-8CF147730BEB}" type="sibTrans" cxnId="{3C8E105F-A158-4349-95E0-D1EDE903AFA4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2788E8-77B6-4BD5-8285-6F1657C7CBDF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이렇게 여러분을 구원하시려고 여러분을 불러 우리가 전하는 복음을 받아들이게 하셨습니다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…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여러분에게 가르쳐 준 전통을 굳게 지키십시오</a:t>
          </a:r>
          <a:endParaRPr lang="ko-KR" altLang="en-US" sz="2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0E96638-1D5F-4175-AC98-6E4C1E91F714}" type="parTrans" cxnId="{2EAE5F95-72DA-4D27-B5DE-1EAD119C4372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9CD889C-5A94-4187-B2AB-352E09949F94}" type="sibTrans" cxnId="{2EAE5F95-72DA-4D27-B5DE-1EAD119C4372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867D4B-650E-4C28-8C18-82FE2919CCDD}">
      <dgm:prSet phldrT="[텍스트]" custT="1"/>
      <dgm:spPr/>
      <dgm:t>
        <a:bodyPr/>
        <a:lstStyle/>
        <a:p>
          <a:pPr latinLnBrk="1"/>
          <a:r>
            <a:rPr lang="ko-KR" altLang="en-US" sz="4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히브</a:t>
          </a:r>
          <a:r>
            <a:rPr lang="ko-KR" alt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1,1-2</a:t>
          </a:r>
          <a:endParaRPr lang="ko-KR" altLang="en-US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5493973-3B36-4441-B937-A57485F36E8E}" type="parTrans" cxnId="{53F3F03E-DAEA-46ED-85A0-7462DEECF03B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E7655A9-F9C7-46B6-B709-799C737933E2}" type="sibTrans" cxnId="{53F3F03E-DAEA-46ED-85A0-7462DEECF03B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1ADD9E-CAAC-471A-997B-AA7F6BC58045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예전에는 예언자를 시켜 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…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그러나 이 마지막 시대에 와서는 당신의 아들을 시켜 우리에게 말씀하셨습니다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endParaRPr lang="ko-KR" altLang="en-US" sz="2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20693BA-7540-4324-B73A-BF74E45DD870}" type="parTrans" cxnId="{D6454EC5-B0AB-4BC3-A649-55479FB57BD7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7EC7DBA-2B69-4DE3-901B-044305DAE50C}" type="sibTrans" cxnId="{D6454EC5-B0AB-4BC3-A649-55479FB57BD7}">
      <dgm:prSet/>
      <dgm:spPr/>
      <dgm:t>
        <a:bodyPr/>
        <a:lstStyle/>
        <a:p>
          <a:pPr latinLnBrk="1"/>
          <a:endParaRPr lang="ko-KR" alt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3329FA-6257-4B8A-AC3D-C2565304FB48}" type="pres">
      <dgm:prSet presAssocID="{2A47E084-B10F-4D7D-A501-AA1945D05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C7F9F1-35BD-477F-A311-883D75CA7D7E}" type="pres">
      <dgm:prSet presAssocID="{A7D470E4-EE84-4963-848B-86CB7E6A3233}" presName="linNode" presStyleCnt="0"/>
      <dgm:spPr/>
    </dgm:pt>
    <dgm:pt modelId="{70DEE039-EBFD-4779-947B-793EC9F5397D}" type="pres">
      <dgm:prSet presAssocID="{A7D470E4-EE84-4963-848B-86CB7E6A32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7F5011-1BA9-4C3D-AD3E-8B9BF95484D3}" type="pres">
      <dgm:prSet presAssocID="{A7D470E4-EE84-4963-848B-86CB7E6A32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49F418-B3B7-4E5E-8CDB-D9B96E0A4B6C}" type="pres">
      <dgm:prSet presAssocID="{E42CFEC2-7B64-41D6-8F3A-E099A95AC8E6}" presName="sp" presStyleCnt="0"/>
      <dgm:spPr/>
    </dgm:pt>
    <dgm:pt modelId="{1F234D67-B59E-425E-925B-3C553D9CFD1A}" type="pres">
      <dgm:prSet presAssocID="{AC8CB59C-32B5-4B5E-A0BC-06397594081A}" presName="linNode" presStyleCnt="0"/>
      <dgm:spPr/>
    </dgm:pt>
    <dgm:pt modelId="{26D0A49F-901D-484B-9308-AE44393CD407}" type="pres">
      <dgm:prSet presAssocID="{AC8CB59C-32B5-4B5E-A0BC-063975940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61C54D-4741-4E6A-9F74-8E06260B59DD}" type="pres">
      <dgm:prSet presAssocID="{AC8CB59C-32B5-4B5E-A0BC-06397594081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21548C-A6FB-40C9-A9D9-F778B216DF27}" type="pres">
      <dgm:prSet presAssocID="{26C23E13-EC47-43B5-BCCA-8CF147730BEB}" presName="sp" presStyleCnt="0"/>
      <dgm:spPr/>
    </dgm:pt>
    <dgm:pt modelId="{76F3FDDA-9811-4B7E-B016-081F94A4F82A}" type="pres">
      <dgm:prSet presAssocID="{36867D4B-650E-4C28-8C18-82FE2919CCDD}" presName="linNode" presStyleCnt="0"/>
      <dgm:spPr/>
    </dgm:pt>
    <dgm:pt modelId="{59CE785F-A5C5-4560-A126-CCD8DA054BEE}" type="pres">
      <dgm:prSet presAssocID="{36867D4B-650E-4C28-8C18-82FE2919CCD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CDF62-FBDE-4E05-947E-BCBA268B398B}" type="pres">
      <dgm:prSet presAssocID="{36867D4B-650E-4C28-8C18-82FE2919CC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85D7FA7-169B-4DED-BF3C-A47D40EC4383}" srcId="{2A47E084-B10F-4D7D-A501-AA1945D05FC9}" destId="{A7D470E4-EE84-4963-848B-86CB7E6A3233}" srcOrd="0" destOrd="0" parTransId="{255DD05D-19B0-46CF-86B4-214240DC17C9}" sibTransId="{E42CFEC2-7B64-41D6-8F3A-E099A95AC8E6}"/>
    <dgm:cxn modelId="{22A57E81-447B-488A-8788-5AF25ADE36A9}" type="presOf" srcId="{2A47E084-B10F-4D7D-A501-AA1945D05FC9}" destId="{733329FA-6257-4B8A-AC3D-C2565304FB48}" srcOrd="0" destOrd="0" presId="urn:microsoft.com/office/officeart/2005/8/layout/vList5"/>
    <dgm:cxn modelId="{FA45EA65-8809-423B-AE92-2008A2551934}" type="presOf" srcId="{A7D470E4-EE84-4963-848B-86CB7E6A3233}" destId="{70DEE039-EBFD-4779-947B-793EC9F5397D}" srcOrd="0" destOrd="0" presId="urn:microsoft.com/office/officeart/2005/8/layout/vList5"/>
    <dgm:cxn modelId="{66C4D1D0-6BB0-4160-82CD-FFA17AF9AA34}" type="presOf" srcId="{AC8CB59C-32B5-4B5E-A0BC-06397594081A}" destId="{26D0A49F-901D-484B-9308-AE44393CD407}" srcOrd="0" destOrd="0" presId="urn:microsoft.com/office/officeart/2005/8/layout/vList5"/>
    <dgm:cxn modelId="{DBAAC18E-371A-4CA9-974B-CAABC3DECF24}" type="presOf" srcId="{591ADD9E-CAAC-471A-997B-AA7F6BC58045}" destId="{360CDF62-FBDE-4E05-947E-BCBA268B398B}" srcOrd="0" destOrd="0" presId="urn:microsoft.com/office/officeart/2005/8/layout/vList5"/>
    <dgm:cxn modelId="{53F3F03E-DAEA-46ED-85A0-7462DEECF03B}" srcId="{2A47E084-B10F-4D7D-A501-AA1945D05FC9}" destId="{36867D4B-650E-4C28-8C18-82FE2919CCDD}" srcOrd="2" destOrd="0" parTransId="{15493973-3B36-4441-B937-A57485F36E8E}" sibTransId="{AE7655A9-F9C7-46B6-B709-799C737933E2}"/>
    <dgm:cxn modelId="{F432E5FB-9F4F-431D-8809-A1822D4422E5}" type="presOf" srcId="{162788E8-77B6-4BD5-8285-6F1657C7CBDF}" destId="{5B61C54D-4741-4E6A-9F74-8E06260B59DD}" srcOrd="0" destOrd="0" presId="urn:microsoft.com/office/officeart/2005/8/layout/vList5"/>
    <dgm:cxn modelId="{3C8E105F-A158-4349-95E0-D1EDE903AFA4}" srcId="{2A47E084-B10F-4D7D-A501-AA1945D05FC9}" destId="{AC8CB59C-32B5-4B5E-A0BC-06397594081A}" srcOrd="1" destOrd="0" parTransId="{585639B0-4C22-4975-9F9F-9487749D0EAE}" sibTransId="{26C23E13-EC47-43B5-BCCA-8CF147730BEB}"/>
    <dgm:cxn modelId="{D6454EC5-B0AB-4BC3-A649-55479FB57BD7}" srcId="{36867D4B-650E-4C28-8C18-82FE2919CCDD}" destId="{591ADD9E-CAAC-471A-997B-AA7F6BC58045}" srcOrd="0" destOrd="0" parTransId="{B20693BA-7540-4324-B73A-BF74E45DD870}" sibTransId="{27EC7DBA-2B69-4DE3-901B-044305DAE50C}"/>
    <dgm:cxn modelId="{99FE849B-350B-4552-A04D-04192F267DAE}" type="presOf" srcId="{3A50A4DC-8C29-45E8-8286-69F5110B657A}" destId="{2C7F5011-1BA9-4C3D-AD3E-8B9BF95484D3}" srcOrd="0" destOrd="0" presId="urn:microsoft.com/office/officeart/2005/8/layout/vList5"/>
    <dgm:cxn modelId="{033079BD-E25C-4228-9FAD-ED3934EF94E4}" srcId="{A7D470E4-EE84-4963-848B-86CB7E6A3233}" destId="{3A50A4DC-8C29-45E8-8286-69F5110B657A}" srcOrd="0" destOrd="0" parTransId="{83449DBA-ECBC-41F2-B1E5-CE087477D4B1}" sibTransId="{213C17E0-0570-4FCB-A6E2-A7A5C45395B0}"/>
    <dgm:cxn modelId="{93299485-360E-44F9-BE52-05CF4CC4DF45}" type="presOf" srcId="{36867D4B-650E-4C28-8C18-82FE2919CCDD}" destId="{59CE785F-A5C5-4560-A126-CCD8DA054BEE}" srcOrd="0" destOrd="0" presId="urn:microsoft.com/office/officeart/2005/8/layout/vList5"/>
    <dgm:cxn modelId="{2EAE5F95-72DA-4D27-B5DE-1EAD119C4372}" srcId="{AC8CB59C-32B5-4B5E-A0BC-06397594081A}" destId="{162788E8-77B6-4BD5-8285-6F1657C7CBDF}" srcOrd="0" destOrd="0" parTransId="{B0E96638-1D5F-4175-AC98-6E4C1E91F714}" sibTransId="{B9CD889C-5A94-4187-B2AB-352E09949F94}"/>
    <dgm:cxn modelId="{7307EFCD-D9D4-4C5E-9556-C162EADFB532}" type="presParOf" srcId="{733329FA-6257-4B8A-AC3D-C2565304FB48}" destId="{60C7F9F1-35BD-477F-A311-883D75CA7D7E}" srcOrd="0" destOrd="0" presId="urn:microsoft.com/office/officeart/2005/8/layout/vList5"/>
    <dgm:cxn modelId="{7DF44BC3-E6C5-4D49-8485-8BCA767C97EB}" type="presParOf" srcId="{60C7F9F1-35BD-477F-A311-883D75CA7D7E}" destId="{70DEE039-EBFD-4779-947B-793EC9F5397D}" srcOrd="0" destOrd="0" presId="urn:microsoft.com/office/officeart/2005/8/layout/vList5"/>
    <dgm:cxn modelId="{7DC9C526-7555-4412-820A-C6554F05997C}" type="presParOf" srcId="{60C7F9F1-35BD-477F-A311-883D75CA7D7E}" destId="{2C7F5011-1BA9-4C3D-AD3E-8B9BF95484D3}" srcOrd="1" destOrd="0" presId="urn:microsoft.com/office/officeart/2005/8/layout/vList5"/>
    <dgm:cxn modelId="{E4D9C051-19CF-4926-99DB-1B4D6D64B105}" type="presParOf" srcId="{733329FA-6257-4B8A-AC3D-C2565304FB48}" destId="{1449F418-B3B7-4E5E-8CDB-D9B96E0A4B6C}" srcOrd="1" destOrd="0" presId="urn:microsoft.com/office/officeart/2005/8/layout/vList5"/>
    <dgm:cxn modelId="{A8C15275-5926-4EBE-9257-0262C4CF78EB}" type="presParOf" srcId="{733329FA-6257-4B8A-AC3D-C2565304FB48}" destId="{1F234D67-B59E-425E-925B-3C553D9CFD1A}" srcOrd="2" destOrd="0" presId="urn:microsoft.com/office/officeart/2005/8/layout/vList5"/>
    <dgm:cxn modelId="{D19097B2-B912-45D3-AAA4-5CEBEC05D5EC}" type="presParOf" srcId="{1F234D67-B59E-425E-925B-3C553D9CFD1A}" destId="{26D0A49F-901D-484B-9308-AE44393CD407}" srcOrd="0" destOrd="0" presId="urn:microsoft.com/office/officeart/2005/8/layout/vList5"/>
    <dgm:cxn modelId="{A96E042D-3102-4AD9-BCC6-BB149975FE9C}" type="presParOf" srcId="{1F234D67-B59E-425E-925B-3C553D9CFD1A}" destId="{5B61C54D-4741-4E6A-9F74-8E06260B59DD}" srcOrd="1" destOrd="0" presId="urn:microsoft.com/office/officeart/2005/8/layout/vList5"/>
    <dgm:cxn modelId="{BF8D2AE0-0025-4C10-9F35-006762FB341B}" type="presParOf" srcId="{733329FA-6257-4B8A-AC3D-C2565304FB48}" destId="{B021548C-A6FB-40C9-A9D9-F778B216DF27}" srcOrd="3" destOrd="0" presId="urn:microsoft.com/office/officeart/2005/8/layout/vList5"/>
    <dgm:cxn modelId="{6E1D9E42-1DEB-47DE-A3D1-B4F05D5FA7E8}" type="presParOf" srcId="{733329FA-6257-4B8A-AC3D-C2565304FB48}" destId="{76F3FDDA-9811-4B7E-B016-081F94A4F82A}" srcOrd="4" destOrd="0" presId="urn:microsoft.com/office/officeart/2005/8/layout/vList5"/>
    <dgm:cxn modelId="{31B39197-9665-418E-993C-8A8C6A68C0E4}" type="presParOf" srcId="{76F3FDDA-9811-4B7E-B016-081F94A4F82A}" destId="{59CE785F-A5C5-4560-A126-CCD8DA054BEE}" srcOrd="0" destOrd="0" presId="urn:microsoft.com/office/officeart/2005/8/layout/vList5"/>
    <dgm:cxn modelId="{2A6CB384-6416-4A5D-8452-39EB93C63E47}" type="presParOf" srcId="{76F3FDDA-9811-4B7E-B016-081F94A4F82A}" destId="{360CDF62-FBDE-4E05-947E-BCBA268B398B}" srcOrd="1" destOrd="0" presId="urn:microsoft.com/office/officeart/2005/8/layout/vList5"/>
  </dgm:cxnLst>
  <dgm:bg>
    <a:effectLst>
      <a:glow rad="101600">
        <a:schemeClr val="tx1">
          <a:alpha val="6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877E-BE26-44B8-88C5-1ABE9ABACEA3}">
      <dsp:nvSpPr>
        <dsp:cNvPr id="0" name=""/>
        <dsp:cNvSpPr/>
      </dsp:nvSpPr>
      <dsp:spPr>
        <a:xfrm rot="5400000">
          <a:off x="-257340" y="266348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ko-KR" altLang="en-US" sz="5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609469"/>
        <a:ext cx="1200921" cy="514680"/>
      </dsp:txXfrm>
    </dsp:sp>
    <dsp:sp modelId="{2ED40580-5118-45BE-8D36-6D6721866777}">
      <dsp:nvSpPr>
        <dsp:cNvPr id="0" name=""/>
        <dsp:cNvSpPr/>
      </dsp:nvSpPr>
      <dsp:spPr>
        <a:xfrm rot="5400000">
          <a:off x="4136099" y="-2956475"/>
          <a:ext cx="1115727" cy="702867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85750" lvl="1" indent="-285750" algn="l" defTabSz="1778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성전 </a:t>
          </a:r>
          <a:r>
            <a:rPr lang="ko-KR" altLang="en-US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하느님께서 계시하신 진리가 성령의 감도로                오류 없이 올바로 전해져 내려오는 것 또는 그 내용</a:t>
          </a:r>
          <a:endParaRPr lang="ko-KR" altLang="en-US" sz="4000" b="1" kern="1200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-5400000">
        <a:off x="1179624" y="54465"/>
        <a:ext cx="6974213" cy="1006797"/>
      </dsp:txXfrm>
    </dsp:sp>
    <dsp:sp modelId="{6D1C2EA2-E59F-4B82-9A73-A5E9201280AF}">
      <dsp:nvSpPr>
        <dsp:cNvPr id="0" name=""/>
        <dsp:cNvSpPr/>
      </dsp:nvSpPr>
      <dsp:spPr>
        <a:xfrm rot="5400000">
          <a:off x="-257340" y="1839538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ko-KR" altLang="en-US" sz="5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2182659"/>
        <a:ext cx="1200921" cy="514680"/>
      </dsp:txXfrm>
    </dsp:sp>
    <dsp:sp modelId="{A55907CB-DFE5-4966-A829-AFE24ABDC4E9}">
      <dsp:nvSpPr>
        <dsp:cNvPr id="0" name=""/>
        <dsp:cNvSpPr/>
      </dsp:nvSpPr>
      <dsp:spPr>
        <a:xfrm rot="5400000">
          <a:off x="4157690" y="-1374570"/>
          <a:ext cx="1115141" cy="7028678"/>
        </a:xfrm>
        <a:prstGeom prst="round2SameRect">
          <a:avLst/>
        </a:prstGeom>
        <a:noFill/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85750" lvl="1" indent="-285750" algn="l" defTabSz="1689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성경 </a:t>
          </a:r>
          <a:r>
            <a:rPr lang="ko-KR" altLang="en-US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하느님의 계시 진리를 성령의 감도로 오류 없이 바르게 기록한 것</a:t>
          </a:r>
          <a:endParaRPr lang="ko-KR" altLang="en-US" sz="3800" b="1" kern="1200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-5400000">
        <a:off x="1200922" y="1636635"/>
        <a:ext cx="6974241" cy="1006267"/>
      </dsp:txXfrm>
    </dsp:sp>
    <dsp:sp modelId="{2D475DBE-BA27-4D4B-8FEA-772DFFDFBC9A}">
      <dsp:nvSpPr>
        <dsp:cNvPr id="0" name=""/>
        <dsp:cNvSpPr/>
      </dsp:nvSpPr>
      <dsp:spPr>
        <a:xfrm rot="5400000">
          <a:off x="-257340" y="3412727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ko-KR" altLang="en-US" sz="5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3755848"/>
        <a:ext cx="1200921" cy="514680"/>
      </dsp:txXfrm>
    </dsp:sp>
    <dsp:sp modelId="{1B689183-02C5-4F3C-924E-B6AE94F52B0D}">
      <dsp:nvSpPr>
        <dsp:cNvPr id="0" name=""/>
        <dsp:cNvSpPr/>
      </dsp:nvSpPr>
      <dsp:spPr>
        <a:xfrm rot="5400000">
          <a:off x="4157690" y="211431"/>
          <a:ext cx="1115141" cy="702867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b="1" kern="1200" cap="none" spc="0" dirty="0" err="1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교도권</a:t>
          </a:r>
          <a:r>
            <a:rPr lang="ko-KR" altLang="en-US" sz="36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altLang="ko-KR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‘</a:t>
          </a:r>
          <a:r>
            <a:rPr lang="ko-KR" altLang="en-US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올바로 가르치고 인도하는 교회의 권위 또는 그 직무</a:t>
          </a:r>
          <a:r>
            <a:rPr lang="en-US" altLang="ko-KR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’</a:t>
          </a:r>
          <a:r>
            <a:rPr lang="ko-KR" altLang="en-US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를 말함</a:t>
          </a:r>
          <a:endParaRPr lang="ko-KR" altLang="en-US" sz="3600" b="1" kern="1200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-5400000">
        <a:off x="1200922" y="3222637"/>
        <a:ext cx="6974241" cy="1006267"/>
      </dsp:txXfrm>
    </dsp:sp>
    <dsp:sp modelId="{5F9C149D-9C44-403D-B640-939A02052413}">
      <dsp:nvSpPr>
        <dsp:cNvPr id="0" name=""/>
        <dsp:cNvSpPr/>
      </dsp:nvSpPr>
      <dsp:spPr>
        <a:xfrm rot="5400000">
          <a:off x="-257340" y="4985916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ko-KR" altLang="en-US" sz="5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5329037"/>
        <a:ext cx="1200921" cy="514680"/>
      </dsp:txXfrm>
    </dsp:sp>
    <dsp:sp modelId="{9A79D322-A837-4285-B73C-D4BA41597108}">
      <dsp:nvSpPr>
        <dsp:cNvPr id="0" name=""/>
        <dsp:cNvSpPr/>
      </dsp:nvSpPr>
      <dsp:spPr>
        <a:xfrm rot="5400000">
          <a:off x="4157690" y="1771807"/>
          <a:ext cx="1115141" cy="702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신앙감각 </a:t>
          </a:r>
          <a:r>
            <a:rPr lang="ko-KR" altLang="en-US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오관으로 감지할 수 없는 영적인 세계를 알게 하는 감각 </a:t>
          </a:r>
          <a:r>
            <a:rPr lang="en-US" altLang="ko-KR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</a:t>
          </a:r>
          <a:r>
            <a:rPr lang="ko-KR" altLang="en-US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초자연적 신앙 감각</a:t>
          </a:r>
          <a:r>
            <a:rPr lang="en-US" altLang="ko-KR" sz="2000" b="1" kern="1200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</a:t>
          </a:r>
          <a:endParaRPr lang="ko-KR" altLang="en-US" sz="3600" b="1" kern="1200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-5400000">
        <a:off x="1200922" y="4783013"/>
        <a:ext cx="6974241" cy="1006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877E-BE26-44B8-88C5-1ABE9ABACEA3}">
      <dsp:nvSpPr>
        <dsp:cNvPr id="0" name=""/>
        <dsp:cNvSpPr/>
      </dsp:nvSpPr>
      <dsp:spPr>
        <a:xfrm rot="5400000">
          <a:off x="-257340" y="266348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609469"/>
        <a:ext cx="1200921" cy="514680"/>
      </dsp:txXfrm>
    </dsp:sp>
    <dsp:sp modelId="{2ED40580-5118-45BE-8D36-6D6721866777}">
      <dsp:nvSpPr>
        <dsp:cNvPr id="0" name=""/>
        <dsp:cNvSpPr/>
      </dsp:nvSpPr>
      <dsp:spPr>
        <a:xfrm rot="5400000">
          <a:off x="4136099" y="-2956475"/>
          <a:ext cx="1115727" cy="702867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4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성경은 하느님과 인간의 작품</a:t>
          </a: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179624" y="54465"/>
        <a:ext cx="6974213" cy="1006797"/>
      </dsp:txXfrm>
    </dsp:sp>
    <dsp:sp modelId="{6D1C2EA2-E59F-4B82-9A73-A5E9201280AF}">
      <dsp:nvSpPr>
        <dsp:cNvPr id="0" name=""/>
        <dsp:cNvSpPr/>
      </dsp:nvSpPr>
      <dsp:spPr>
        <a:xfrm rot="5400000">
          <a:off x="-257340" y="1839538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2182659"/>
        <a:ext cx="1200921" cy="514680"/>
      </dsp:txXfrm>
    </dsp:sp>
    <dsp:sp modelId="{A55907CB-DFE5-4966-A829-AFE24ABDC4E9}">
      <dsp:nvSpPr>
        <dsp:cNvPr id="0" name=""/>
        <dsp:cNvSpPr/>
      </dsp:nvSpPr>
      <dsp:spPr>
        <a:xfrm rot="5400000">
          <a:off x="4157690" y="-1372742"/>
          <a:ext cx="1115141" cy="7028678"/>
        </a:xfrm>
        <a:prstGeom prst="round2SameRect">
          <a:avLst/>
        </a:prstGeom>
        <a:noFill/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8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성경과 성전</a:t>
          </a: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200922" y="1638463"/>
        <a:ext cx="6974241" cy="1006267"/>
      </dsp:txXfrm>
    </dsp:sp>
    <dsp:sp modelId="{2D475DBE-BA27-4D4B-8FEA-772DFFDFBC9A}">
      <dsp:nvSpPr>
        <dsp:cNvPr id="0" name=""/>
        <dsp:cNvSpPr/>
      </dsp:nvSpPr>
      <dsp:spPr>
        <a:xfrm rot="5400000">
          <a:off x="-257340" y="3412727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3755848"/>
        <a:ext cx="1200921" cy="514680"/>
      </dsp:txXfrm>
    </dsp:sp>
    <dsp:sp modelId="{1B689183-02C5-4F3C-924E-B6AE94F52B0D}">
      <dsp:nvSpPr>
        <dsp:cNvPr id="0" name=""/>
        <dsp:cNvSpPr/>
      </dsp:nvSpPr>
      <dsp:spPr>
        <a:xfrm rot="5400000">
          <a:off x="4157690" y="211431"/>
          <a:ext cx="1115141" cy="702867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6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구약성경과 신약성경</a:t>
          </a: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6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200922" y="3222637"/>
        <a:ext cx="6974241" cy="1006267"/>
      </dsp:txXfrm>
    </dsp:sp>
    <dsp:sp modelId="{5F9C149D-9C44-403D-B640-939A02052413}">
      <dsp:nvSpPr>
        <dsp:cNvPr id="0" name=""/>
        <dsp:cNvSpPr/>
      </dsp:nvSpPr>
      <dsp:spPr>
        <a:xfrm rot="5400000">
          <a:off x="-257340" y="4985916"/>
          <a:ext cx="1715601" cy="1200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" y="5329037"/>
        <a:ext cx="1200921" cy="514680"/>
      </dsp:txXfrm>
    </dsp:sp>
    <dsp:sp modelId="{9A79D322-A837-4285-B73C-D4BA41597108}">
      <dsp:nvSpPr>
        <dsp:cNvPr id="0" name=""/>
        <dsp:cNvSpPr/>
      </dsp:nvSpPr>
      <dsp:spPr>
        <a:xfrm rot="5400000">
          <a:off x="4157690" y="1771807"/>
          <a:ext cx="1115141" cy="702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600" b="0" kern="1200" cap="none" spc="0" dirty="0" smtClean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성경과 성체</a:t>
          </a:r>
          <a:endParaRPr lang="ko-KR" altLang="en-US" sz="36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6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200922" y="4783013"/>
        <a:ext cx="6974241" cy="1006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FDA39-B790-402B-B4C2-C846F89A2508}">
      <dsp:nvSpPr>
        <dsp:cNvPr id="0" name=""/>
        <dsp:cNvSpPr/>
      </dsp:nvSpPr>
      <dsp:spPr>
        <a:xfrm>
          <a:off x="302539" y="1509900"/>
          <a:ext cx="3351951" cy="3336671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어떻게 해야 </a:t>
          </a:r>
          <a:endParaRPr lang="en-US" altLang="ko-KR" sz="3200" b="1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성경을 올바로</a:t>
          </a:r>
          <a:endParaRPr lang="en-US" altLang="ko-KR" sz="3200" b="1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이해할 수</a:t>
          </a:r>
          <a:endParaRPr lang="en-US" altLang="ko-KR" sz="3200" b="1" kern="1200" cap="none" spc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있습니까</a:t>
          </a:r>
          <a:r>
            <a:rPr lang="en-US" altLang="ko-KR" sz="32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32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0267" y="1607628"/>
        <a:ext cx="3156495" cy="3141215"/>
      </dsp:txXfrm>
    </dsp:sp>
    <dsp:sp modelId="{88236305-AE17-40AB-B23D-579268EB2CAB}">
      <dsp:nvSpPr>
        <dsp:cNvPr id="0" name=""/>
        <dsp:cNvSpPr/>
      </dsp:nvSpPr>
      <dsp:spPr>
        <a:xfrm>
          <a:off x="4569192" y="907644"/>
          <a:ext cx="3898918" cy="4895611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</a:t>
          </a: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성령에게서 오는 것은 </a:t>
          </a:r>
          <a:endParaRPr lang="en-US" altLang="ko-KR" sz="24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오로지 </a:t>
          </a:r>
          <a:endParaRPr lang="en-US" altLang="ko-KR" sz="24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성령의 작용을 통해서만 </a:t>
          </a:r>
          <a:endParaRPr lang="en-US" altLang="ko-KR" sz="24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완전히 이해될 수 있습니다</a:t>
          </a: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</a:p>
        <a:p>
          <a:pPr lvl="0" algn="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</a:t>
          </a:r>
          <a:r>
            <a:rPr lang="ko-KR" altLang="en-US" sz="2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오리게네스</a:t>
          </a: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 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성경의 바른 이해는 성령께서 이끄시는 교회의 살아 있는 성전 </a:t>
          </a:r>
          <a:r>
            <a:rPr lang="ko-KR" altLang="en-US" sz="2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안에서만 </a:t>
          </a:r>
          <a:r>
            <a:rPr lang="en-US" altLang="ko-KR" sz="2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/>
          </a:r>
          <a:br>
            <a:rPr lang="en-US" altLang="ko-KR" sz="2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</a:br>
          <a:r>
            <a:rPr lang="ko-KR" altLang="en-US" sz="2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가능합니다 </a:t>
          </a:r>
          <a:endParaRPr lang="ko-KR" alt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83387" y="1021839"/>
        <a:ext cx="3670528" cy="4667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5011-1BA9-4C3D-AD3E-8B9BF95484D3}">
      <dsp:nvSpPr>
        <dsp:cNvPr id="0" name=""/>
        <dsp:cNvSpPr/>
      </dsp:nvSpPr>
      <dsp:spPr>
        <a:xfrm rot="5400000">
          <a:off x="5341393" y="-2056658"/>
          <a:ext cx="1166849" cy="5576299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 보내신 분이 하시는 말씀은 곧 하느님의 말씀이다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그분에게 성령을 아낌없이 주시기 때문이다</a:t>
          </a:r>
          <a:endParaRPr lang="ko-KR" altLang="en-US" sz="2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136669" y="205027"/>
        <a:ext cx="5519338" cy="1052927"/>
      </dsp:txXfrm>
    </dsp:sp>
    <dsp:sp modelId="{70DEE039-EBFD-4779-947B-793EC9F5397D}">
      <dsp:nvSpPr>
        <dsp:cNvPr id="0" name=""/>
        <dsp:cNvSpPr/>
      </dsp:nvSpPr>
      <dsp:spPr>
        <a:xfrm>
          <a:off x="0" y="2209"/>
          <a:ext cx="3136668" cy="1458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요한 </a:t>
          </a:r>
          <a:r>
            <a:rPr lang="en-US" altLang="ko-KR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3,34</a:t>
          </a:r>
          <a:endParaRPr lang="ko-KR" altLang="en-US" sz="4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201" y="73410"/>
        <a:ext cx="2994266" cy="1316160"/>
      </dsp:txXfrm>
    </dsp:sp>
    <dsp:sp modelId="{5B61C54D-4741-4E6A-9F74-8E06260B59DD}">
      <dsp:nvSpPr>
        <dsp:cNvPr id="0" name=""/>
        <dsp:cNvSpPr/>
      </dsp:nvSpPr>
      <dsp:spPr>
        <a:xfrm rot="5400000">
          <a:off x="5341393" y="-525168"/>
          <a:ext cx="1166849" cy="5576299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이렇게 여러분을 구원하시려고 여러분을 불러 우리가 전하는 복음을 받아들이게 하셨습니다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…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여러분에게 가르쳐 준 전통을 굳게 지키십시오</a:t>
          </a:r>
          <a:endParaRPr lang="ko-KR" altLang="en-US" sz="2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136669" y="1736517"/>
        <a:ext cx="5519338" cy="1052927"/>
      </dsp:txXfrm>
    </dsp:sp>
    <dsp:sp modelId="{26D0A49F-901D-484B-9308-AE44393CD407}">
      <dsp:nvSpPr>
        <dsp:cNvPr id="0" name=""/>
        <dsp:cNvSpPr/>
      </dsp:nvSpPr>
      <dsp:spPr>
        <a:xfrm>
          <a:off x="0" y="1533700"/>
          <a:ext cx="3136668" cy="1458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r>
            <a:rPr lang="ko-KR" altLang="en-US" sz="32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테살</a:t>
          </a:r>
          <a:r>
            <a:rPr lang="ko-KR" alt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2,14-15</a:t>
          </a:r>
          <a:endParaRPr lang="ko-KR" altLang="en-US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201" y="1604901"/>
        <a:ext cx="2994266" cy="1316160"/>
      </dsp:txXfrm>
    </dsp:sp>
    <dsp:sp modelId="{360CDF62-FBDE-4E05-947E-BCBA268B398B}">
      <dsp:nvSpPr>
        <dsp:cNvPr id="0" name=""/>
        <dsp:cNvSpPr/>
      </dsp:nvSpPr>
      <dsp:spPr>
        <a:xfrm rot="5400000">
          <a:off x="5341393" y="1006322"/>
          <a:ext cx="1166849" cy="5576299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예전에는 예언자를 시켜 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…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그러나 이 마지막 시대에 와서는 당신의 아들을 시켜 우리에게 말씀하셨습니다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endParaRPr lang="ko-KR" altLang="en-US" sz="2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136669" y="3268008"/>
        <a:ext cx="5519338" cy="1052927"/>
      </dsp:txXfrm>
    </dsp:sp>
    <dsp:sp modelId="{59CE785F-A5C5-4560-A126-CCD8DA054BEE}">
      <dsp:nvSpPr>
        <dsp:cNvPr id="0" name=""/>
        <dsp:cNvSpPr/>
      </dsp:nvSpPr>
      <dsp:spPr>
        <a:xfrm>
          <a:off x="0" y="3065190"/>
          <a:ext cx="3136668" cy="1458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히브</a:t>
          </a:r>
          <a:r>
            <a:rPr lang="ko-KR" altLang="en-US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1,1-2</a:t>
          </a:r>
          <a:endParaRPr lang="ko-KR" altLang="en-US" sz="4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201" y="3136391"/>
        <a:ext cx="2994266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DA1-30FB-4258-80FB-D13CBCFF4219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0945-BC45-4609-837D-2A4F185922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94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하느님께서는 늘 인간을 당신께로 이끌고 계시며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인간이 끊임없이 추구하는 진리와 행복은 오직 하느님 안에서만 찾을 수 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하느님이 계시느냐 안 계시느냐는 문제가 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인간은 결코 하느님과 무관하게 살 수</a:t>
            </a:r>
            <a:r>
              <a:rPr lang="ko-KR" altLang="en-US" baseline="0" dirty="0" smtClean="0"/>
              <a:t> 없다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인간의 궁극 목표는 하느님이다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인류 역사 안에는 다양한 신앙과 종교가 있어왔다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인간이 하느님을 찾는 존재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곧 종교적인 존재임을 보여준다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하느님이 계시느냐 안 계시느냐는 문제가 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인간은 결코 하느님과 무관하게 살 수</a:t>
            </a:r>
            <a:r>
              <a:rPr lang="ko-KR" altLang="en-US" baseline="0" dirty="0" smtClean="0"/>
              <a:t> 없다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인간의 궁극 목표는 하느님이다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인류 역사 안에는 다양한 신앙과 종교가 있어왔다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인간이 하느님을 찾는 존재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곧 종교적인 존재임을 보여준다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하느님과 인간과 맺으신 관계는 계약은 성경에 잘 드러나 있다</a:t>
            </a:r>
            <a:endParaRPr lang="en-US" altLang="ko-KR" dirty="0" smtClean="0"/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아브라함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노아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야곱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다윗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예언자 등 영원한 계약을 위해 성자 예수 그리스도를 보내심으로써 당신의 신비로운 계획 모두 드러내 보이셨다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하느님과 인간과 맺으신 관계는 계약은 성경에 잘 드러나 있다</a:t>
            </a:r>
            <a:endParaRPr lang="en-US" altLang="ko-KR" dirty="0" smtClean="0"/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아브라함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노아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야곱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다윗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예언자 등 영원한 계약을 위해 성자 예수 그리스도를 보내심으로써 당신의 신비로운 계획 모두 드러내 보이셨다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하느님께서는 늘 인간을 당신께로 이끌고 계시며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인간이 끊임없이 추구하는 진리와 행복은 오직 하느님 안에서만 찾을 수 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6" name="Picture 9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7" name="Picture 10" descr="C:\Documents and Settings\Administrator\바탕 화면\새 폴더\Pray2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b="15433"/>
          <a:stretch>
            <a:fillRect/>
          </a:stretch>
        </p:blipFill>
        <p:spPr bwMode="auto">
          <a:xfrm>
            <a:off x="0" y="-191020"/>
            <a:ext cx="9144000" cy="70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pds.catholic.or.kr/attbox/bbs/album/&#49888;&#50521;&#51032;&#54644;&#47196;&#44256;.jpg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4065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9" name="Picture 10" descr="C:\Documents and Settings\Administrator\바탕 화면\새 폴더\Pray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7616" y="3083638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9712" y="6118792"/>
            <a:ext cx="3672408" cy="4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pds.catholic.or.kr/attbox/bbs/include/readImg.asp?gubun=100&amp;seq=44&amp;id=349&amp;filenm=%BD%C5%BE%D3%C0%C7%C7%D8%B7%CE%B0%ED%2Ejpg&amp;maingroup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000" t="16883" r="10000" b="25974"/>
          <a:stretch>
            <a:fillRect/>
          </a:stretch>
        </p:blipFill>
        <p:spPr bwMode="auto">
          <a:xfrm>
            <a:off x="6660232" y="3573016"/>
            <a:ext cx="1375620" cy="1351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-99392"/>
            <a:ext cx="2664296" cy="4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548264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간추린 </a:t>
            </a:r>
            <a:r>
              <a:rPr lang="en-US" altLang="ko-KR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가톨릭 </a:t>
            </a:r>
            <a:r>
              <a:rPr lang="ko-KR" alt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교회 교리서</a:t>
            </a:r>
            <a:endParaRPr lang="ko-KR" alt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4653136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 신앙고백 </a:t>
            </a:r>
            <a:endParaRPr lang="en-US" altLang="ko-KR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r"/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</a:t>
            </a:r>
            <a:endParaRPr lang="ko-KR" alt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</p:nvPr>
        </p:nvGraphicFramePr>
        <p:xfrm>
          <a:off x="464244" y="404813"/>
          <a:ext cx="8229600" cy="645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Microsoft\Windows\Temporary Internet Files\Content.IE5\G6HRNC64\MC900426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355976" cy="648072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499992" y="1988840"/>
            <a:ext cx="4320480" cy="4536504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성경의 저자 </a:t>
            </a:r>
            <a:endParaRPr lang="en-US" altLang="ko-KR" sz="2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 이해하기 위해서 </a:t>
            </a:r>
            <a:endParaRPr lang="en-US" altLang="ko-KR" sz="2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알아야 할 것</a:t>
            </a:r>
            <a:r>
              <a:rPr lang="en-US" altLang="ko-KR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성령의 감도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 저자의 신학과 사상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성경은 오래 전에 쓰였으므로 당시 사고나 표현 방식도 이해해야 바르게 알아들을 수 있다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99992" y="404664"/>
            <a:ext cx="4320480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성경은 </a:t>
            </a:r>
            <a:endParaRPr lang="en-US" altLang="ko-K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3200" b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3200" b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하느님과 인간의 작품</a:t>
            </a:r>
            <a:r>
              <a:rPr lang="en-US" altLang="ko-KR" sz="3200" b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endParaRPr lang="ko-KR" altLang="en-US" sz="32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Microsoft\Windows\Temporary Internet Files\Content.IE5\3BGVWD67\MC9003913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21469" cy="482453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572000" y="404664"/>
            <a:ext cx="4322148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성경과 성전</a:t>
            </a:r>
            <a:endParaRPr lang="ko-KR" altLang="en-US" sz="32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1988840"/>
            <a:ext cx="4384872" cy="4536504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성경과 성전은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계시의 단일한 원천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성경과 성전 똑같이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경건한   </a:t>
            </a:r>
            <a:endParaRPr lang="en-US" altLang="ko-KR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애정과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존경으로 받아들여야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교회의 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교도권과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신자들의 신앙감각은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계시 진리의 올바른 이해에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이바지 한다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아래쪽 화살표 4"/>
          <p:cNvSpPr/>
          <p:nvPr/>
        </p:nvSpPr>
        <p:spPr>
          <a:xfrm>
            <a:off x="5292080" y="3140968"/>
            <a:ext cx="262778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그러므로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AppData\Local\Microsoft\Windows\Temporary Internet Files\Content.IE5\MM4E1S9R\MC9003621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04" y="196952"/>
            <a:ext cx="4104456" cy="6381328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499992" y="404664"/>
            <a:ext cx="4392488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구약성경과 신약성경</a:t>
            </a:r>
            <a:endParaRPr lang="ko-KR" altLang="en-US" sz="32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99992" y="1988840"/>
            <a:ext cx="4392488" cy="4536504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 전체의 내용과 단일성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또한 계시 이해의 열쇠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신약은 구약에 감추어져 있고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구약은 신약 안에서 드러난다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그러므로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 이해를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위한 최상의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열쇠는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바로 성경 자체임을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마음에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새겨야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44008" y="404664"/>
            <a:ext cx="439343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성경과 성체</a:t>
            </a:r>
            <a:endParaRPr lang="ko-KR" altLang="en-US" sz="32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44008" y="1988840"/>
            <a:ext cx="4426352" cy="4536504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말씀과 성체의 일치 중요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말씀과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성체는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똑같은  신앙인의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양식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외아들 예수 그리스도는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이시요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성체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교회는 성경을 성체처럼 공경해 왔다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…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끊임없이 생명의 양식을 취하고 신자들에게 나누어 주고 있기 때문이다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계시 헌장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항</a:t>
            </a:r>
            <a:r>
              <a:rPr lang="en-US" altLang="ko-K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1\AppData\Local\Microsoft\Windows\Temporary Internet Files\Content.IE5\50KO8HE5\MP9004279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10879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635896" y="26064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5"/>
          <p:cNvGrpSpPr/>
          <p:nvPr/>
        </p:nvGrpSpPr>
        <p:grpSpPr>
          <a:xfrm>
            <a:off x="1043608" y="2204864"/>
            <a:ext cx="7488832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하느님의 계시는 </a:t>
              </a:r>
              <a:r>
                <a:rPr lang="ko-KR" altLang="en-US" sz="3600" kern="12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어떻게 </a:t>
              </a:r>
              <a:endParaRPr lang="en-US" altLang="ko-KR" sz="3600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600" kern="12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모든 </a:t>
              </a:r>
              <a:r>
                <a:rPr lang="ko-KR" altLang="en-US" sz="3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사람에게 올바로 전해집니까</a:t>
              </a:r>
              <a:r>
                <a:rPr lang="en-US" altLang="ko-KR" sz="3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ko-KR" altLang="en-US" sz="3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251520" y="3933056"/>
            <a:ext cx="8712968" cy="2736304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계시 진리는 성전과 성경에 보존되어 </a:t>
            </a:r>
            <a:endParaRPr lang="en-US" altLang="ko-KR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오류 없이 온 인류에게 전해집니다</a:t>
            </a:r>
            <a:r>
              <a:rPr lang="en-US" altLang="ko-K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교회의 권위와 직무인 </a:t>
            </a:r>
            <a:r>
              <a:rPr lang="ko-KR" altLang="en-US" sz="2400" u="sng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교도권은</a:t>
            </a:r>
            <a:r>
              <a:rPr lang="ko-KR" altLang="en-US" sz="2400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베드로의 후계자인 교황과 사도들의 후계자인 주교들에게 맡겨져 있습니다</a:t>
            </a:r>
            <a:r>
              <a:rPr lang="en-US" altLang="ko-KR" sz="2400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432048" cy="474666"/>
          </a:xfrm>
          <a:prstGeom prst="rect">
            <a:avLst/>
          </a:prstGeom>
          <a:noFill/>
        </p:spPr>
      </p:pic>
      <p:pic>
        <p:nvPicPr>
          <p:cNvPr id="11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432048" cy="47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십자형 2"/>
          <p:cNvSpPr/>
          <p:nvPr/>
        </p:nvSpPr>
        <p:spPr>
          <a:xfrm>
            <a:off x="3635896" y="26064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331640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5" name="모서리가 둥근 직사각형 4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성경은 어떤 책입</a:t>
              </a:r>
              <a:r>
                <a:rPr lang="ko-KR" altLang="en-US" sz="3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니까</a:t>
              </a:r>
              <a:r>
                <a:rPr lang="en-US" altLang="ko-KR" sz="3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ko-KR" altLang="en-US" sz="3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" name="액자 6"/>
          <p:cNvSpPr/>
          <p:nvPr/>
        </p:nvSpPr>
        <p:spPr>
          <a:xfrm>
            <a:off x="251520" y="3933056"/>
            <a:ext cx="8712968" cy="2736304"/>
          </a:xfrm>
          <a:prstGeom prst="frame">
            <a:avLst/>
          </a:prstGeom>
          <a:solidFill>
            <a:schemeClr val="accent1">
              <a:lumMod val="50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성경은 하느님의 말씀을 담고 있으며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영감을 받았기 </a:t>
            </a: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때문에  </a:t>
            </a:r>
            <a:endParaRPr lang="en-US" altLang="ko-KR" sz="2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참으로 하느님의 말씀입니다</a:t>
            </a:r>
            <a:r>
              <a:rPr lang="en-US" altLang="ko-KR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”(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계시 헌장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항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algn="ctr"/>
            <a:endParaRPr lang="en-US" altLang="ko-K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성경의 중심에는 네 복음서가 있습니다</a:t>
            </a:r>
            <a:r>
              <a:rPr lang="en-US" altLang="ko-K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11020" y="230844"/>
          <a:ext cx="87484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3419872" y="2780928"/>
            <a:ext cx="1872208" cy="187220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 답</a:t>
            </a:r>
            <a:endParaRPr lang="ko-KR" alt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십자형 5"/>
          <p:cNvSpPr/>
          <p:nvPr/>
        </p:nvSpPr>
        <p:spPr>
          <a:xfrm>
            <a:off x="827584" y="26064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8630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인간은 하느님을 알 수 있다</a:t>
            </a:r>
            <a:r>
              <a:rPr lang="en-US" altLang="ko-KR" sz="3600" b="1" dirty="0">
                <a:solidFill>
                  <a:schemeClr val="bg1"/>
                </a:solidFill>
              </a:rPr>
              <a:t/>
            </a:r>
            <a:br>
              <a:rPr lang="en-US" altLang="ko-KR" sz="3600" b="1" dirty="0">
                <a:solidFill>
                  <a:schemeClr val="bg1"/>
                </a:solidFill>
              </a:rPr>
            </a:br>
            <a:r>
              <a:rPr lang="en-US" altLang="ko-KR" sz="3600" b="1" dirty="0" smtClean="0">
                <a:solidFill>
                  <a:schemeClr val="bg1"/>
                </a:solidFill>
              </a:rPr>
              <a:t>           (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제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26-73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항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)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064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/>
              <a:t> </a:t>
            </a:r>
            <a:r>
              <a:rPr lang="en-US" altLang="ko-KR" sz="2800" dirty="0" smtClean="0"/>
              <a:t>“</a:t>
            </a:r>
            <a:r>
              <a:rPr lang="ko-KR" altLang="en-US" sz="2800" dirty="0" smtClean="0"/>
              <a:t>하느님께서는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우리에게 온갖 지혜와 총명을 넘치도록 주셔서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당신의 심오한 뜻을 알게 해 주셨습니다</a:t>
            </a:r>
            <a:r>
              <a:rPr lang="en-US" altLang="ko-KR" sz="2800" dirty="0" smtClean="0"/>
              <a:t>. </a:t>
            </a:r>
          </a:p>
          <a:p>
            <a:pPr algn="ctr">
              <a:buNone/>
            </a:pPr>
            <a:r>
              <a:rPr lang="ko-KR" altLang="en-US" sz="2800" dirty="0" smtClean="0"/>
              <a:t>이것은 그리스도를 시켜 이루시려고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하느님께서 미리 세워 놓으셨던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계획대로 된 것입니다</a:t>
            </a:r>
            <a:r>
              <a:rPr lang="en-US" altLang="ko-KR" sz="2800" dirty="0" smtClean="0"/>
              <a:t>”</a:t>
            </a:r>
          </a:p>
          <a:p>
            <a:pPr algn="ctr">
              <a:buNone/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에페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1,8-9)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1</a:t>
            </a:r>
            <a:r>
              <a:rPr lang="ko-KR" altLang="en-US" sz="4000" b="1" dirty="0" smtClean="0"/>
              <a:t>과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081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8"/>
          <p:cNvSpPr txBox="1">
            <a:spLocks/>
          </p:cNvSpPr>
          <p:nvPr/>
        </p:nvSpPr>
        <p:spPr>
          <a:xfrm>
            <a:off x="251520" y="2132856"/>
            <a:ext cx="8892480" cy="4525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 곧 그리스도</a:t>
            </a:r>
            <a:endParaRPr lang="en-US" altLang="ko-KR" sz="26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“</a:t>
            </a:r>
            <a:r>
              <a:rPr kumimoji="0" lang="ko-KR" altLang="en-US" sz="26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성경 전체는 단 하나의 책이며</a:t>
            </a:r>
            <a:r>
              <a:rPr kumimoji="0" lang="en-US" altLang="ko-KR" sz="26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6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그 하나의 책은 바로</a:t>
            </a:r>
            <a:endParaRPr kumimoji="0" lang="en-US" altLang="ko-KR" sz="2600" i="0" u="none" strike="noStrike" kern="1200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그리스도이십니다</a:t>
            </a: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왜냐하면 성경 전체는 그리스도</a:t>
            </a:r>
            <a:endParaRPr lang="en-US" altLang="ko-KR" sz="26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ko-KR" alt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 대하여 말하고 있으며</a:t>
            </a:r>
            <a:r>
              <a:rPr lang="en-US" altLang="ko-KR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 전체가 그리스도 안</a:t>
            </a:r>
            <a:endParaRPr lang="en-US" altLang="ko-KR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에서 완성되기 때문입니다</a:t>
            </a: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–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 </a:t>
            </a:r>
            <a:r>
              <a:rPr lang="ko-KR" altLang="en-US" sz="260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빅토르의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위고</a:t>
            </a: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“</a:t>
            </a:r>
            <a:r>
              <a:rPr lang="ko-KR" altLang="en-US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성경을 모르는 것은 그리스도를 모르는 것이다</a:t>
            </a:r>
            <a:r>
              <a:rPr lang="en-US" altLang="ko-KR" sz="2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-</a:t>
            </a:r>
            <a:r>
              <a:rPr lang="ko-KR" alt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 </a:t>
            </a:r>
            <a:r>
              <a:rPr lang="ko-KR" alt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예로니모</a:t>
            </a:r>
            <a:r>
              <a:rPr lang="en-US" altLang="ko-KR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altLang="ko-KR" sz="26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십자형 9"/>
          <p:cNvSpPr/>
          <p:nvPr/>
        </p:nvSpPr>
        <p:spPr>
          <a:xfrm>
            <a:off x="251520" y="62068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새김</a:t>
            </a:r>
            <a:endParaRPr lang="ko-KR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8630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인간은 하느님을 알 수 있다</a:t>
            </a:r>
            <a:r>
              <a:rPr lang="en-US" altLang="ko-KR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(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26-73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항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064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/>
              <a:t> </a:t>
            </a:r>
            <a:r>
              <a:rPr lang="en-US" altLang="ko-KR" sz="2800" dirty="0" smtClean="0"/>
              <a:t>“</a:t>
            </a:r>
            <a:r>
              <a:rPr lang="ko-KR" altLang="en-US" sz="2800" dirty="0" smtClean="0"/>
              <a:t>하느님께서는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우리에게 온갖 지혜와 총명을 넘치도록 주셔서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당신의 심오한 뜻을 알게 해 주셨습니다</a:t>
            </a:r>
            <a:r>
              <a:rPr lang="en-US" altLang="ko-KR" sz="2800" dirty="0" smtClean="0"/>
              <a:t>. </a:t>
            </a:r>
          </a:p>
          <a:p>
            <a:pPr algn="ctr">
              <a:buNone/>
            </a:pPr>
            <a:r>
              <a:rPr lang="ko-KR" altLang="en-US" sz="2800" dirty="0" smtClean="0"/>
              <a:t>이것은 그리스도를 시켜 이루시려고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하느님께서 미리 세워 놓으셨던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계획대로 된 것입니다</a:t>
            </a:r>
            <a:r>
              <a:rPr lang="en-US" altLang="ko-KR" sz="2800" dirty="0" smtClean="0"/>
              <a:t>”</a:t>
            </a:r>
          </a:p>
          <a:p>
            <a:pPr algn="ctr">
              <a:buNone/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에페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1,8-9)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8" y="1013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4"/>
          <p:cNvSpPr txBox="1">
            <a:spLocks/>
          </p:cNvSpPr>
          <p:nvPr/>
        </p:nvSpPr>
        <p:spPr>
          <a:xfrm>
            <a:off x="609600" y="2717304"/>
            <a:ext cx="8229600" cy="381064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하느님께서는 </a:t>
            </a:r>
            <a:endParaRPr kumimoji="0" lang="en-US" altLang="ko-KR" sz="2400" b="1" i="0" u="none" strike="noStrike" kern="1200" cap="all" normalizeH="0" baseline="0" noProof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ko-KR" altLang="en-US" sz="2400" b="1" i="0" u="none" strike="noStrike" kern="1200" cap="all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모든 사람이 다 구원을 받게 </a:t>
            </a:r>
            <a:r>
              <a:rPr kumimoji="0" lang="ko-KR" altLang="en-US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되고  </a:t>
            </a:r>
            <a:endParaRPr kumimoji="0" lang="en-US" altLang="ko-KR" sz="2400" b="1" i="0" u="none" strike="noStrike" kern="1200" cap="all" normalizeH="0" baseline="0" noProof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진리를 </a:t>
            </a:r>
            <a:r>
              <a:rPr kumimoji="0" lang="ko-KR" altLang="en-US" sz="2400" b="1" i="0" u="none" strike="noStrike" kern="1200" cap="all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알게 </a:t>
            </a:r>
            <a:r>
              <a:rPr kumimoji="0" lang="ko-KR" altLang="en-US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되기를 바라신다</a:t>
            </a:r>
            <a:r>
              <a:rPr kumimoji="0" lang="en-US" altLang="ko-KR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” (</a:t>
            </a:r>
            <a:r>
              <a:rPr kumimoji="0" lang="en-US" altLang="ko-KR" sz="2400" b="1" i="0" u="none" strike="noStrike" kern="1200" cap="all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ko-KR" altLang="en-US" sz="2400" b="1" i="0" u="none" strike="noStrike" kern="1200" cap="all" normalizeH="0" baseline="0" noProof="0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티모</a:t>
            </a:r>
            <a:r>
              <a:rPr kumimoji="0" lang="ko-KR" altLang="en-US" sz="2400" b="1" i="0" u="none" strike="noStrike" kern="1200" cap="all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1" i="0" u="none" strike="noStrike" kern="1200" cap="all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2,4).</a:t>
            </a:r>
            <a:r>
              <a:rPr kumimoji="0" lang="en-US" altLang="ko-KR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그러므로 예수 그리스도를 통해 계시된 모든 </a:t>
            </a: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진리는 세상 </a:t>
            </a:r>
            <a:endParaRPr kumimoji="0" lang="en-US" altLang="ko-KR" sz="2400" b="1" i="0" u="none" strike="noStrike" kern="1200" cap="all" normalizeH="0" noProof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끝까지 </a:t>
            </a:r>
            <a:r>
              <a:rPr kumimoji="0" lang="ko-KR" altLang="en-US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모든 </a:t>
            </a: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사람에게  전해져야 </a:t>
            </a:r>
            <a:r>
              <a:rPr kumimoji="0" lang="ko-KR" altLang="en-US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한다</a:t>
            </a:r>
            <a:r>
              <a:rPr kumimoji="0" lang="en-US" altLang="ko-KR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그 </a:t>
            </a:r>
            <a:r>
              <a:rPr kumimoji="0" lang="ko-KR" altLang="en-US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구원의 진리는 </a:t>
            </a: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바로 </a:t>
            </a:r>
            <a:endParaRPr kumimoji="0" lang="en-US" altLang="ko-KR" sz="2400" b="1" i="0" u="none" strike="noStrike" kern="1200" cap="all" normalizeH="0" noProof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계시의 완성이요  충만함이신 </a:t>
            </a:r>
            <a:r>
              <a:rPr kumimoji="0" lang="ko-KR" altLang="en-US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예수 그리스도 자신이다</a:t>
            </a:r>
            <a:r>
              <a:rPr kumimoji="0" lang="en-US" altLang="ko-KR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2400" b="1" i="0" u="none" strike="noStrike" kern="1200" cap="all" normalizeH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나는 길이요 진리요 </a:t>
            </a:r>
            <a:r>
              <a:rPr kumimoji="0" lang="ko-KR" altLang="en-US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생명이다</a:t>
            </a:r>
            <a:r>
              <a:rPr kumimoji="0" lang="en-US" altLang="ko-KR" sz="2400" b="1" i="0" u="none" strike="noStrike" kern="1200" cap="all" normalizeH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altLang="ko-KR" sz="2400" b="1" i="0" u="none" strike="noStrike" kern="1200" cap="all" normalizeH="0" baseline="0" noProof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ko-KR" alt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요한 </a:t>
            </a:r>
            <a:r>
              <a:rPr lang="en-US" altLang="ko-KR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14,6</a:t>
            </a:r>
            <a:r>
              <a:rPr kumimoji="0" lang="en-US" altLang="ko-KR" sz="2400" b="1" i="0" u="none" strike="noStrike" kern="1200" cap="all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ko-KR" altLang="en-US" sz="2400" b="1" i="0" u="none" strike="noStrike" kern="1200" cap="all" normalizeH="0" baseline="0" noProof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609600" y="638200"/>
            <a:ext cx="8229600" cy="186308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하느님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계시의 전달과 성경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제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74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-141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항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920" y="3410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691680" y="2132856"/>
            <a:ext cx="6768752" cy="41044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tIns="108000" bIns="10800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1" i="0" u="none" strike="noStrike" kern="120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그렇습니다</a:t>
            </a:r>
            <a:r>
              <a:rPr kumimoji="0" lang="en-US" altLang="ko-KR" sz="4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4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아버지</a:t>
            </a:r>
            <a:endParaRPr kumimoji="0" lang="en-US" altLang="ko-KR" sz="4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마태 </a:t>
            </a:r>
            <a:r>
              <a:rPr kumimoji="0" lang="en-US" altLang="ko-KR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11,25-27)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우리가 성경을 읽을 때는 </a:t>
            </a:r>
            <a:endParaRPr kumimoji="0" lang="en-US" altLang="ko-KR" sz="2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세상의 지혜에 의지하는 대신 </a:t>
            </a:r>
            <a:endParaRPr kumimoji="0" lang="en-US" altLang="ko-KR" sz="32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하느님의 은총에 의지해야 </a:t>
            </a:r>
            <a:endParaRPr kumimoji="0" lang="en-US" altLang="ko-KR" sz="32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바르게 알아들을 수 </a:t>
            </a:r>
            <a:r>
              <a:rPr kumimoji="0" lang="ko-KR" altLang="en-US" sz="2800" b="1" i="0" u="none" strike="noStrike" kern="120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있다</a:t>
            </a:r>
            <a:r>
              <a:rPr kumimoji="0" lang="en-US" altLang="ko-KR" sz="2800" b="1" i="0" u="none" strike="noStrike" kern="120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4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십자형 6"/>
          <p:cNvSpPr/>
          <p:nvPr/>
        </p:nvSpPr>
        <p:spPr>
          <a:xfrm>
            <a:off x="899592" y="1124744"/>
            <a:ext cx="1944216" cy="1728192"/>
          </a:xfrm>
          <a:prstGeom prst="plu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ko-KR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Fileserver-pt\server-file2\4.넷째마당\수연\바\바_06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252536" y="836712"/>
            <a:ext cx="8459788" cy="207148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051720" y="980728"/>
            <a:ext cx="60486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o-KR" altLang="en-US" sz="3600" b="1" dirty="0" smtClean="0">
                <a:solidFill>
                  <a:schemeClr val="accent2">
                    <a:lumMod val="50000"/>
                  </a:schemeClr>
                </a:solidFill>
                <a:latin typeface="HY궁서" pitchFamily="18" charset="-127"/>
                <a:ea typeface="HY궁서" pitchFamily="18" charset="-127"/>
              </a:rPr>
              <a:t>    </a:t>
            </a:r>
            <a:r>
              <a:rPr lang="en-US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궁서" pitchFamily="18" charset="-127"/>
                <a:ea typeface="HY궁서" pitchFamily="18" charset="-127"/>
              </a:rPr>
              <a:t>1.</a:t>
            </a:r>
            <a:r>
              <a:rPr lang="ko-KR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궁서" pitchFamily="18" charset="-127"/>
                <a:ea typeface="HY궁서" pitchFamily="18" charset="-127"/>
              </a:rPr>
              <a:t> 하느님 계시의 전달</a:t>
            </a:r>
            <a:endParaRPr lang="en-US" altLang="ko-KR" sz="4000" b="1" dirty="0" smtClean="0">
              <a:solidFill>
                <a:srgbClr val="FF0000"/>
              </a:solidFill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endParaRPr lang="en-US" altLang="ko-KR" sz="1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ko-KR" altLang="en-US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처음</a:t>
            </a:r>
            <a:r>
              <a:rPr lang="en-US" altLang="ko-KR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구전으로 이어져오다가       </a:t>
            </a:r>
            <a:endParaRPr lang="en-US" altLang="ko-KR" sz="2800" dirty="0" smtClean="0">
              <a:ln w="317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ko-KR" altLang="en-US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마침내</a:t>
            </a:r>
            <a:r>
              <a:rPr lang="en-US" altLang="ko-KR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글로 옮겨져 책으로 정리</a:t>
            </a:r>
            <a:endParaRPr lang="en-US" altLang="ko-KR" sz="2800" dirty="0" smtClean="0">
              <a:ln w="3175" cmpd="sng">
                <a:noFill/>
                <a:prstDash val="solid"/>
              </a:ln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28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포인트가 4개인 별 9"/>
          <p:cNvSpPr/>
          <p:nvPr/>
        </p:nvSpPr>
        <p:spPr>
          <a:xfrm>
            <a:off x="453030" y="534166"/>
            <a:ext cx="1224136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6" descr="\\Fileserver-pt\server-file2\4.넷째마당\수연\바\바_06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4212" y="3212976"/>
            <a:ext cx="8459788" cy="2592784"/>
          </a:xfrm>
          <a:prstGeom prst="rect">
            <a:avLst/>
          </a:prstGeom>
          <a:noFill/>
        </p:spPr>
      </p:pic>
      <p:sp>
        <p:nvSpPr>
          <p:cNvPr id="12" name="포인트가 4개인 별 11"/>
          <p:cNvSpPr/>
          <p:nvPr/>
        </p:nvSpPr>
        <p:spPr>
          <a:xfrm>
            <a:off x="1401980" y="3472872"/>
            <a:ext cx="1224136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699792" y="3356992"/>
            <a:ext cx="64442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o-KR" altLang="en-US" sz="32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궁서" pitchFamily="18" charset="-127"/>
                <a:ea typeface="HY궁서" pitchFamily="18" charset="-127"/>
              </a:rPr>
              <a:t>계시진리</a:t>
            </a:r>
            <a:r>
              <a:rPr lang="ko-KR" altLang="en-US" sz="32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궁서" pitchFamily="18" charset="-127"/>
                <a:ea typeface="HY궁서" pitchFamily="18" charset="-127"/>
              </a:rPr>
              <a:t> 전달과정</a:t>
            </a:r>
            <a:endParaRPr lang="en-US" altLang="ko-KR" sz="32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endParaRPr lang="en-US" altLang="ko-KR" sz="1400" dirty="0" smtClean="0">
              <a:solidFill>
                <a:srgbClr val="C00000"/>
              </a:solidFill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ko-KR" altLang="en-US" sz="24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특별한 모양으로  개입      성령의 감도</a:t>
            </a:r>
            <a:endParaRPr lang="en-US" altLang="ko-KR" sz="2400" dirty="0" smtClean="0">
              <a:ln w="317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endParaRPr lang="en-US" altLang="ko-KR" dirty="0" smtClean="0">
              <a:ln w="317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ko-KR" altLang="en-US" sz="28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               </a:t>
            </a:r>
            <a:r>
              <a:rPr lang="ko-KR" altLang="en-US" sz="2800" dirty="0" smtClean="0">
                <a:ln w="3175" cmpd="sng">
                  <a:noFill/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감도   </a:t>
            </a:r>
            <a:r>
              <a:rPr lang="ko-KR" altLang="en-US" sz="2400" dirty="0" smtClean="0">
                <a:ln w="3175" cmpd="sng">
                  <a:noFill/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 </a:t>
            </a:r>
            <a:r>
              <a:rPr lang="ko-KR" altLang="en-US" sz="2800" dirty="0" smtClean="0">
                <a:ln w="3175" cmpd="sng">
                  <a:noFill/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영감</a:t>
            </a:r>
            <a:endParaRPr lang="en-US" altLang="ko-KR" sz="2400" dirty="0" smtClean="0">
              <a:ln w="3175" cmpd="sng">
                <a:noFill/>
                <a:prstDash val="solid"/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ko-KR" altLang="en-US" sz="20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성령의 비추심과 인도하심을 가리키는 교리 용어</a:t>
            </a:r>
            <a:r>
              <a:rPr lang="en-US" altLang="ko-KR" sz="20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.</a:t>
            </a:r>
          </a:p>
          <a:p>
            <a:pPr marL="514350" indent="-514350"/>
            <a:endParaRPr lang="en-US" altLang="ko-KR" sz="2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en-US" altLang="ko-KR" sz="2400" dirty="0" smtClean="0">
                <a:latin typeface="HY궁서" pitchFamily="18" charset="-127"/>
                <a:ea typeface="HY궁서" pitchFamily="18" charset="-127"/>
              </a:rPr>
              <a:t>   </a:t>
            </a:r>
            <a:endParaRPr lang="ko-KR" altLang="en-US" sz="32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940152" y="4221088"/>
            <a:ext cx="360040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등호 13"/>
          <p:cNvSpPr/>
          <p:nvPr/>
        </p:nvSpPr>
        <p:spPr>
          <a:xfrm>
            <a:off x="5508104" y="4797152"/>
            <a:ext cx="360040" cy="288032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</p:nvPr>
        </p:nvGraphicFramePr>
        <p:xfrm>
          <a:off x="464244" y="404813"/>
          <a:ext cx="8229600" cy="645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-243407"/>
            <a:ext cx="7380313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3" y="1628800"/>
            <a:ext cx="8188135" cy="54006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99592" y="764704"/>
            <a:ext cx="62646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1. </a:t>
            </a:r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성전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 계시하신 진리가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성령의 감도로 오류 없이 올바로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전해져 내려오는 것 또는 </a:t>
            </a: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 내용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75656" y="3501008"/>
            <a:ext cx="727280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 이전        하느님의 계시가 </a:t>
            </a:r>
            <a:endParaRPr lang="en-US" altLang="ko-KR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</a:t>
            </a:r>
            <a:r>
              <a:rPr lang="ko-KR" alt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성전 형태로 보존됨</a:t>
            </a:r>
            <a:endParaRPr lang="en-US" altLang="ko-KR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sz="11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</a:t>
            </a:r>
            <a:r>
              <a:rPr lang="en-US" altLang="ko-K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성경이 나타났으니 성전은 사라진 걸까</a:t>
            </a:r>
            <a:r>
              <a:rPr lang="en-US" altLang="ko-KR" sz="28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--- </a:t>
            </a:r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계시 진리를 성경에 다 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담을 수 없기 때문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324040" y="1853888"/>
            <a:ext cx="17636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6" descr="C:\Users\1\AppData\Local\Microsoft\Windows\Temporary Internet Files\Content.IE5\PISZ2QXP\MC9002900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08720"/>
            <a:ext cx="1800200" cy="2304256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5796136" y="-243408"/>
            <a:ext cx="1728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347864" y="364502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구름 11"/>
          <p:cNvSpPr/>
          <p:nvPr/>
        </p:nvSpPr>
        <p:spPr>
          <a:xfrm>
            <a:off x="611560" y="5445224"/>
            <a:ext cx="1368152" cy="1152128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1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No</a:t>
            </a:r>
            <a:endParaRPr lang="ko-KR" altLang="en-US" sz="31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" y="-700256"/>
            <a:ext cx="7380313" cy="3600401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388" y="1196752"/>
            <a:ext cx="8188135" cy="576895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99592" y="764704"/>
            <a:ext cx="62646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2.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성경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하느님의 계시 진리를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성령의 감도로 오류 없이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바르게 </a:t>
            </a: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기록한 것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75656" y="3140968"/>
            <a:ext cx="72728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예수 그리스도의 말씀과 행적을 직접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본 제자들이 직접 전달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sz="4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제자들이 순교하거나 복음 선포의 현장에서 사라지면서 이를 기록으로 남겨야 할 필요성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ko-KR" alt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거룩한 책        구약</a:t>
            </a:r>
            <a:r>
              <a:rPr lang="en-US" altLang="ko-K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(46</a:t>
            </a:r>
            <a:r>
              <a:rPr lang="ko-KR" alt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권</a:t>
            </a:r>
            <a:r>
              <a:rPr lang="en-US" altLang="ko-K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ko-KR" alt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신약</a:t>
            </a:r>
            <a:r>
              <a:rPr lang="en-US" altLang="ko-K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(27</a:t>
            </a:r>
            <a:r>
              <a:rPr lang="ko-KR" altLang="en-US" sz="2800" u="sng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권</a:t>
            </a:r>
            <a:r>
              <a:rPr lang="en-US" altLang="ko-KR" sz="2800" u="sng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324040" y="1853888"/>
            <a:ext cx="17636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796136" y="-243408"/>
            <a:ext cx="1728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구름 11"/>
          <p:cNvSpPr/>
          <p:nvPr/>
        </p:nvSpPr>
        <p:spPr>
          <a:xfrm>
            <a:off x="899592" y="3068960"/>
            <a:ext cx="1152128" cy="100811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1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예</a:t>
            </a:r>
            <a:endParaRPr lang="ko-KR" altLang="en-US" sz="31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3851920" y="4221088"/>
            <a:ext cx="172819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등호 17"/>
          <p:cNvSpPr/>
          <p:nvPr/>
        </p:nvSpPr>
        <p:spPr>
          <a:xfrm>
            <a:off x="3275856" y="5877272"/>
            <a:ext cx="576064" cy="43204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" name="Picture 3" descr="C:\Users\1\AppData\Local\Microsoft\Windows\Temporary Internet Files\Content.IE5\5TRZ0NF2\MC9004245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008" y="770432"/>
            <a:ext cx="1841500" cy="185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" y="-243407"/>
            <a:ext cx="7668346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3" y="1558460"/>
            <a:ext cx="8188135" cy="5544616"/>
          </a:xfrm>
          <a:prstGeom prst="rect">
            <a:avLst/>
          </a:prstGeom>
          <a:noFill/>
        </p:spPr>
      </p:pic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1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3284984"/>
            <a:ext cx="6192688" cy="129614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4509120"/>
            <a:ext cx="6984776" cy="2348880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1691680" y="3429000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전해진 계시 진리      올바로 해석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sz="12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시대에 따라 새로운 빛을 </a:t>
            </a:r>
            <a:r>
              <a:rPr lang="ko-KR" altLang="en-US" sz="24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사람들에게 비춤</a:t>
            </a:r>
            <a:endParaRPr lang="ko-KR" alt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67744" y="469867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  <p:sp>
        <p:nvSpPr>
          <p:cNvPr id="21" name="직사각형 20"/>
          <p:cNvSpPr/>
          <p:nvPr/>
        </p:nvSpPr>
        <p:spPr>
          <a:xfrm>
            <a:off x="2468032" y="105273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3. </a:t>
            </a:r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교도권</a:t>
            </a:r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올바로 가르치고 인도하는 교회의 권위 또는 그 </a:t>
            </a: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직무</a:t>
            </a:r>
            <a:r>
              <a:rPr lang="en-US" altLang="ko-KR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77125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2123728" y="4700063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뜻</a:t>
            </a:r>
            <a:r>
              <a:rPr lang="en-US" altLang="ko-KR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구원계획</a:t>
            </a:r>
            <a:r>
              <a:rPr lang="en-US" altLang="ko-KR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자신은 예수 그리스도를 통해 온전하고도 완전하게 밝혀짐</a:t>
            </a:r>
            <a:endParaRPr lang="en-US" altLang="ko-KR" dirty="0" smtClean="0">
              <a:ln w="317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dirty="0" smtClean="0">
              <a:ln w="317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</a:p>
          <a:p>
            <a:pPr algn="ctr"/>
            <a:r>
              <a:rPr lang="ko-KR" altLang="en-US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 진리는 죽은 채로 전해 오는 것이 아니라</a:t>
            </a:r>
            <a:endParaRPr lang="en-US" altLang="ko-KR" dirty="0" smtClean="0">
              <a:ln w="317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교회의 살아 있는 거룩한 전통 안에 보존되어 내려오면서</a:t>
            </a:r>
            <a:endParaRPr lang="en-US" altLang="ko-KR" dirty="0" smtClean="0">
              <a:ln w="317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시대에 따라 새롭게 해석됨</a:t>
            </a:r>
            <a:endParaRPr lang="ko-KR" altLang="en-US" dirty="0">
              <a:ln w="317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1\AppData\Local\Microsoft\Windows\Temporary Internet Files\Content.IE5\9W1EC5J5\MC90042457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36712"/>
            <a:ext cx="1841500" cy="1851025"/>
          </a:xfrm>
          <a:prstGeom prst="rect">
            <a:avLst/>
          </a:prstGeom>
          <a:noFill/>
        </p:spPr>
      </p:pic>
      <p:sp>
        <p:nvSpPr>
          <p:cNvPr id="15" name="오른쪽 화살표 14"/>
          <p:cNvSpPr/>
          <p:nvPr/>
        </p:nvSpPr>
        <p:spPr>
          <a:xfrm>
            <a:off x="4427984" y="3645024"/>
            <a:ext cx="360040" cy="144016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940152" y="3933056"/>
            <a:ext cx="576064" cy="144016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4413192" y="5301208"/>
            <a:ext cx="2232248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그러나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" y="-243407"/>
            <a:ext cx="7668346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3" y="1558460"/>
            <a:ext cx="8188135" cy="5544616"/>
          </a:xfrm>
          <a:prstGeom prst="rect">
            <a:avLst/>
          </a:prstGeom>
          <a:noFill/>
        </p:spPr>
      </p:pic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1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3284984"/>
            <a:ext cx="6192688" cy="129614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4509120"/>
            <a:ext cx="6984776" cy="2348880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1763688" y="3501008"/>
            <a:ext cx="5904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신앙인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은 성령의 감도를 받아 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신앙감각으로 오류 없이 진리를 알게 됨</a:t>
            </a:r>
            <a:endParaRPr lang="ko-KR" alt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67744" y="469867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  <p:sp>
        <p:nvSpPr>
          <p:cNvPr id="21" name="직사각형 20"/>
          <p:cNvSpPr/>
          <p:nvPr/>
        </p:nvSpPr>
        <p:spPr>
          <a:xfrm>
            <a:off x="2555776" y="98072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4.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신앙감각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오관으로 감지할 수 없는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영적인 세계를 알게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하는 </a:t>
            </a:r>
            <a:endParaRPr lang="en-US" altLang="ko-KR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감각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초자연적 신앙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감각</a:t>
            </a:r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77125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2123728" y="4869160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그리스도께서 부어 주신 성령이 여러분의 마음 속에 살아 계시는 한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아무에게도 가르침을 받을 필요가 없습니다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그리스도께서 부어 주신 성령은 여러분에게 모든 것을 가르쳐 주십니다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… 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여러분은 성령이 가르쳐 주신 대로 그리스도와 함께 살아가시오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”(1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요한 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2,27) --- 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공동번역</a:t>
            </a:r>
            <a:endParaRPr lang="ko-KR" altLang="en-US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1\AppData\Local\Microsoft\Windows\Temporary Internet Files\Content.IE5\WZ10XEQ3\MC9004245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36712"/>
            <a:ext cx="1841500" cy="185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Fileserver-pt\server-file2\4.넷째마당\수연\바\바_06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252536" y="0"/>
            <a:ext cx="8459788" cy="37449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051720" y="620688"/>
            <a:ext cx="60486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altLang="ko-KR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2. </a:t>
            </a:r>
            <a:r>
              <a:rPr lang="ko-KR" altLang="en-US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성경</a:t>
            </a:r>
            <a:r>
              <a:rPr lang="en-US" altLang="ko-KR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-</a:t>
            </a:r>
            <a:r>
              <a:rPr lang="ko-KR" altLang="en-US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그리스도와 만남</a:t>
            </a:r>
            <a:endParaRPr lang="en-US" altLang="ko-KR" sz="40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 algn="ctr"/>
            <a:endParaRPr lang="en-US" altLang="ko-KR" sz="1400" dirty="0" smtClean="0">
              <a:solidFill>
                <a:srgbClr val="C00000"/>
              </a:solidFill>
              <a:latin typeface="HY궁서" pitchFamily="18" charset="-127"/>
              <a:ea typeface="HY궁서" pitchFamily="18" charset="-127"/>
            </a:endParaRPr>
          </a:p>
          <a:p>
            <a:pPr marL="514350" indent="-514350" algn="ctr"/>
            <a:r>
              <a:rPr lang="ko-KR" altLang="en-US" sz="2400" dirty="0" smtClean="0">
                <a:latin typeface="HY궁서" pitchFamily="18" charset="-127"/>
                <a:ea typeface="HY궁서" pitchFamily="18" charset="-127"/>
              </a:rPr>
              <a:t>하느님께서는 인간의 언어로 </a:t>
            </a:r>
            <a:endParaRPr lang="en-US" altLang="ko-KR" sz="2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 algn="ctr"/>
            <a:r>
              <a:rPr lang="ko-KR" altLang="en-US" sz="2400" dirty="0" smtClean="0">
                <a:latin typeface="HY궁서" pitchFamily="18" charset="-127"/>
                <a:ea typeface="HY궁서" pitchFamily="18" charset="-127"/>
              </a:rPr>
              <a:t>인간에게 말씀을 건네 오셨다</a:t>
            </a:r>
            <a:r>
              <a:rPr lang="en-US" altLang="ko-KR" sz="2400" dirty="0" smtClean="0">
                <a:latin typeface="HY궁서" pitchFamily="18" charset="-127"/>
                <a:ea typeface="HY궁서" pitchFamily="18" charset="-127"/>
              </a:rPr>
              <a:t>.</a:t>
            </a:r>
          </a:p>
          <a:p>
            <a:pPr marL="514350" indent="-514350" algn="ctr"/>
            <a:r>
              <a:rPr lang="ko-KR" altLang="en-US" sz="2400" dirty="0" smtClean="0">
                <a:latin typeface="HY궁서" pitchFamily="18" charset="-127"/>
                <a:ea typeface="HY궁서" pitchFamily="18" charset="-127"/>
              </a:rPr>
              <a:t>성경 안에서</a:t>
            </a:r>
            <a:endParaRPr lang="en-US" altLang="ko-KR" sz="2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 algn="ctr"/>
            <a:r>
              <a:rPr lang="ko-KR" altLang="en-US" sz="2400" dirty="0" smtClean="0">
                <a:latin typeface="HY궁서" pitchFamily="18" charset="-127"/>
                <a:ea typeface="HY궁서" pitchFamily="18" charset="-127"/>
              </a:rPr>
              <a:t>사랑으로 당신 자녀들과 만나시며 </a:t>
            </a:r>
            <a:endParaRPr lang="en-US" altLang="ko-KR" sz="2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 algn="ctr"/>
            <a:r>
              <a:rPr lang="ko-KR" altLang="en-US" sz="2400" dirty="0" smtClean="0">
                <a:latin typeface="HY궁서" pitchFamily="18" charset="-127"/>
                <a:ea typeface="HY궁서" pitchFamily="18" charset="-127"/>
              </a:rPr>
              <a:t>함께 말씀을 나누신다</a:t>
            </a:r>
            <a:r>
              <a:rPr lang="en-US" altLang="ko-KR" sz="2400" dirty="0" smtClean="0">
                <a:latin typeface="HY궁서" pitchFamily="18" charset="-127"/>
                <a:ea typeface="HY궁서" pitchFamily="18" charset="-127"/>
              </a:rPr>
              <a:t>.</a:t>
            </a:r>
          </a:p>
          <a:p>
            <a:pPr marL="514350" indent="-514350" algn="ctr"/>
            <a:endParaRPr lang="en-US" altLang="ko-KR" sz="2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 algn="ctr"/>
            <a:endParaRPr lang="en-US" altLang="ko-KR" sz="2400" dirty="0" smtClean="0"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endParaRPr lang="ko-KR" altLang="en-US" sz="28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포인트가 4개인 별 9"/>
          <p:cNvSpPr/>
          <p:nvPr/>
        </p:nvSpPr>
        <p:spPr>
          <a:xfrm>
            <a:off x="453030" y="534166"/>
            <a:ext cx="1224136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6" descr="\\Fileserver-pt\server-file2\4.넷째마당\수연\바\바_06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4212" y="2924944"/>
            <a:ext cx="8459788" cy="4176464"/>
          </a:xfrm>
          <a:prstGeom prst="rect">
            <a:avLst/>
          </a:prstGeom>
          <a:noFill/>
        </p:spPr>
      </p:pic>
      <p:sp>
        <p:nvSpPr>
          <p:cNvPr id="12" name="포인트가 4개인 별 11"/>
          <p:cNvSpPr/>
          <p:nvPr/>
        </p:nvSpPr>
        <p:spPr>
          <a:xfrm>
            <a:off x="1403648" y="3789040"/>
            <a:ext cx="1224136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771800" y="3717032"/>
            <a:ext cx="568863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ko-KR" alt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하느님 말씀은 </a:t>
            </a:r>
            <a:r>
              <a:rPr lang="ko-KR" altLang="en-US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교회의 버팀목과 활력</a:t>
            </a:r>
            <a:r>
              <a:rPr lang="ko-KR" alt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이 되고 교회의 자녀들에게는 </a:t>
            </a:r>
            <a:r>
              <a:rPr lang="ko-KR" altLang="en-US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신앙의 힘</a:t>
            </a:r>
            <a:r>
              <a:rPr lang="en-US" altLang="ko-KR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영혼의 양식</a:t>
            </a:r>
            <a:r>
              <a:rPr lang="en-US" altLang="ko-KR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영성 생활</a:t>
            </a:r>
            <a:r>
              <a:rPr lang="ko-KR" alt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의 깨끗하고도 마르지 않는 </a:t>
            </a:r>
            <a:r>
              <a:rPr lang="ko-KR" altLang="en-US" sz="2800" b="1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샘</a:t>
            </a:r>
            <a:r>
              <a:rPr lang="ko-KR" alt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이 되는 힘과 능력이 있다</a:t>
            </a:r>
            <a:r>
              <a:rPr lang="en-US" altLang="ko-KR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pPr algn="ctr"/>
            <a:r>
              <a:rPr lang="en-US" altLang="ko-KR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계시헌장</a:t>
            </a:r>
            <a:r>
              <a:rPr lang="ko-KR" altLang="en-US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21</a:t>
            </a:r>
            <a:r>
              <a:rPr lang="ko-KR" altLang="en-US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spc="150" dirty="0">
              <a:ln w="11430"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31840" y="3501008"/>
            <a:ext cx="4824536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665</TotalTime>
  <Words>1124</Words>
  <Application>Microsoft Office PowerPoint</Application>
  <PresentationFormat>화면 슬라이드 쇼(4:3)</PresentationFormat>
  <Paragraphs>232</Paragraphs>
  <Slides>20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모듈</vt:lpstr>
      <vt:lpstr>간추린  가톨릭 교회 교리서</vt:lpstr>
      <vt:lpstr>           인간은 하느님을 알 수 있다            (제26-73항)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   인간은 하느님을 알 수 있다            (제26-73항)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간추린 가톨릭 교회 교리서</dc:title>
  <dc:creator>1</dc:creator>
  <cp:lastModifiedBy>Registered User</cp:lastModifiedBy>
  <cp:revision>79</cp:revision>
  <dcterms:created xsi:type="dcterms:W3CDTF">2012-07-25T04:44:19Z</dcterms:created>
  <dcterms:modified xsi:type="dcterms:W3CDTF">2012-10-24T00:22:18Z</dcterms:modified>
</cp:coreProperties>
</file>