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2" r:id="rId1"/>
  </p:sldMasterIdLst>
  <p:notesMasterIdLst>
    <p:notesMasterId r:id="rId3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  <a:srgbClr val="0000CC"/>
    <a:srgbClr val="663300"/>
    <a:srgbClr val="FFCC66"/>
    <a:srgbClr val="FF9966"/>
    <a:srgbClr val="FF9933"/>
    <a:srgbClr val="FF3399"/>
    <a:srgbClr val="FFFF66"/>
    <a:srgbClr val="00CC99"/>
    <a:srgbClr val="99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458" autoAdjust="0"/>
    <p:restoredTop sz="97797" autoAdjust="0"/>
  </p:normalViewPr>
  <p:slideViewPr>
    <p:cSldViewPr>
      <p:cViewPr>
        <p:scale>
          <a:sx n="75" d="100"/>
          <a:sy n="75" d="100"/>
        </p:scale>
        <p:origin x="-1176" y="-8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A47E084-B10F-4D7D-A501-AA1945D05FC9}" type="doc">
      <dgm:prSet loTypeId="urn:microsoft.com/office/officeart/2005/8/layout/vList5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pPr latinLnBrk="1"/>
          <a:endParaRPr lang="ko-KR" altLang="en-US"/>
        </a:p>
      </dgm:t>
    </dgm:pt>
    <dgm:pt modelId="{A7D470E4-EE84-4963-848B-86CB7E6A3233}">
      <dgm:prSet phldrT="[텍스트]"/>
      <dgm:spPr/>
      <dgm:t>
        <a:bodyPr/>
        <a:lstStyle/>
        <a:p>
          <a:pPr latinLnBrk="1"/>
          <a:r>
            <a:rPr lang="ko-KR" altLang="en-US" b="0" cap="none" spc="0" dirty="0" err="1" smtClean="0">
              <a:ln w="317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토빗</a:t>
          </a:r>
          <a:r>
            <a:rPr lang="ko-KR" altLang="en-US" b="0" cap="none" spc="0" dirty="0" smtClean="0">
              <a:ln w="317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 </a:t>
          </a:r>
          <a:r>
            <a:rPr lang="en-US" altLang="ko-KR" b="0" cap="none" spc="0" dirty="0" smtClean="0">
              <a:ln w="317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8,6</a:t>
          </a:r>
          <a:endParaRPr lang="ko-KR" altLang="en-US" b="0" cap="none" spc="0" dirty="0">
            <a:ln w="317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glow rad="101600">
                <a:schemeClr val="tx1">
                  <a:alpha val="60000"/>
                </a:schemeClr>
              </a:glow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255DD05D-19B0-46CF-86B4-214240DC17C9}" type="parTrans" cxnId="{085D7FA7-169B-4DED-BF3C-A47D40EC4383}">
      <dgm:prSet/>
      <dgm:spPr/>
      <dgm:t>
        <a:bodyPr/>
        <a:lstStyle/>
        <a:p>
          <a:pPr latinLnBrk="1"/>
          <a:endParaRPr lang="ko-KR" altLang="en-US"/>
        </a:p>
      </dgm:t>
    </dgm:pt>
    <dgm:pt modelId="{E42CFEC2-7B64-41D6-8F3A-E099A95AC8E6}" type="sibTrans" cxnId="{085D7FA7-169B-4DED-BF3C-A47D40EC4383}">
      <dgm:prSet/>
      <dgm:spPr/>
      <dgm:t>
        <a:bodyPr/>
        <a:lstStyle/>
        <a:p>
          <a:pPr latinLnBrk="1"/>
          <a:endParaRPr lang="ko-KR" altLang="en-US"/>
        </a:p>
      </dgm:t>
    </dgm:pt>
    <dgm:pt modelId="{3A50A4DC-8C29-45E8-8286-69F5110B657A}">
      <dgm:prSet phldrT="[텍스트]"/>
      <dgm:spPr>
        <a:solidFill>
          <a:schemeClr val="accent1">
            <a:lumMod val="60000"/>
            <a:lumOff val="40000"/>
            <a:alpha val="90000"/>
          </a:schemeClr>
        </a:solidFill>
      </dgm:spPr>
      <dgm:t>
        <a:bodyPr/>
        <a:lstStyle/>
        <a:p>
          <a:pPr latinLnBrk="1"/>
          <a:r>
            <a:rPr lang="ko-KR" altLang="en-US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1"/>
              </a:solidFill>
              <a:effectLst/>
            </a:rPr>
            <a:t>당신께서는 아담을 만드시고 </a:t>
          </a:r>
          <a:r>
            <a:rPr lang="en-US" altLang="ko-KR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1"/>
              </a:solidFill>
              <a:effectLst/>
            </a:rPr>
            <a:t>…</a:t>
          </a:r>
          <a:r>
            <a:rPr lang="ko-KR" altLang="en-US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1"/>
              </a:solidFill>
              <a:effectLst/>
            </a:rPr>
            <a:t>   아내 하와도 만들어 주셨습니다</a:t>
          </a:r>
          <a:r>
            <a:rPr lang="en-US" altLang="ko-KR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1"/>
              </a:solidFill>
              <a:effectLst/>
            </a:rPr>
            <a:t>. </a:t>
          </a:r>
          <a:endParaRPr lang="ko-KR" altLang="en-US" b="1" cap="all" spc="0" dirty="0">
            <a:ln w="9000" cmpd="sng">
              <a:solidFill>
                <a:schemeClr val="accent4">
                  <a:shade val="50000"/>
                  <a:satMod val="120000"/>
                </a:schemeClr>
              </a:solidFill>
              <a:prstDash val="solid"/>
            </a:ln>
            <a:solidFill>
              <a:schemeClr val="tx1"/>
            </a:solidFill>
            <a:effectLst/>
          </a:endParaRPr>
        </a:p>
      </dgm:t>
    </dgm:pt>
    <dgm:pt modelId="{83449DBA-ECBC-41F2-B1E5-CE087477D4B1}" type="parTrans" cxnId="{033079BD-E25C-4228-9FAD-ED3934EF94E4}">
      <dgm:prSet/>
      <dgm:spPr/>
      <dgm:t>
        <a:bodyPr/>
        <a:lstStyle/>
        <a:p>
          <a:pPr latinLnBrk="1"/>
          <a:endParaRPr lang="ko-KR" altLang="en-US"/>
        </a:p>
      </dgm:t>
    </dgm:pt>
    <dgm:pt modelId="{213C17E0-0570-4FCB-A6E2-A7A5C45395B0}" type="sibTrans" cxnId="{033079BD-E25C-4228-9FAD-ED3934EF94E4}">
      <dgm:prSet/>
      <dgm:spPr/>
      <dgm:t>
        <a:bodyPr/>
        <a:lstStyle/>
        <a:p>
          <a:pPr latinLnBrk="1"/>
          <a:endParaRPr lang="ko-KR" altLang="en-US"/>
        </a:p>
      </dgm:t>
    </dgm:pt>
    <dgm:pt modelId="{AC8CB59C-32B5-4B5E-A0BC-06397594081A}">
      <dgm:prSet phldrT="[텍스트]"/>
      <dgm:spPr/>
      <dgm:t>
        <a:bodyPr/>
        <a:lstStyle/>
        <a:p>
          <a:pPr marL="0" marR="0" indent="0" defTabSz="914400" eaLnBrk="1" fontAlgn="auto" latinLnBrk="1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altLang="ko-KR" b="0" cap="none" spc="0" dirty="0" smtClean="0">
              <a:ln w="317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1</a:t>
          </a:r>
          <a:r>
            <a:rPr lang="ko-KR" altLang="en-US" b="0" cap="none" spc="0" dirty="0" err="1" smtClean="0">
              <a:ln w="317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테살</a:t>
          </a:r>
          <a:r>
            <a:rPr lang="ko-KR" altLang="en-US" b="0" cap="none" spc="0" dirty="0" smtClean="0">
              <a:ln w="317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 </a:t>
          </a:r>
          <a:r>
            <a:rPr lang="en-US" altLang="ko-KR" b="0" cap="none" spc="0" dirty="0" smtClean="0">
              <a:ln w="317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5,23</a:t>
          </a:r>
          <a:endParaRPr lang="ko-KR" altLang="en-US" b="0" cap="none" spc="0" dirty="0">
            <a:ln w="317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glow rad="101600">
                <a:schemeClr val="tx1">
                  <a:alpha val="60000"/>
                </a:schemeClr>
              </a:glow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585639B0-4C22-4975-9F9F-9487749D0EAE}" type="parTrans" cxnId="{3C8E105F-A158-4349-95E0-D1EDE903AFA4}">
      <dgm:prSet/>
      <dgm:spPr/>
      <dgm:t>
        <a:bodyPr/>
        <a:lstStyle/>
        <a:p>
          <a:pPr latinLnBrk="1"/>
          <a:endParaRPr lang="ko-KR" altLang="en-US"/>
        </a:p>
      </dgm:t>
    </dgm:pt>
    <dgm:pt modelId="{26C23E13-EC47-43B5-BCCA-8CF147730BEB}" type="sibTrans" cxnId="{3C8E105F-A158-4349-95E0-D1EDE903AFA4}">
      <dgm:prSet/>
      <dgm:spPr/>
      <dgm:t>
        <a:bodyPr/>
        <a:lstStyle/>
        <a:p>
          <a:pPr latinLnBrk="1"/>
          <a:endParaRPr lang="ko-KR" altLang="en-US"/>
        </a:p>
      </dgm:t>
    </dgm:pt>
    <dgm:pt modelId="{162788E8-77B6-4BD5-8285-6F1657C7CBDF}">
      <dgm:prSet phldrT="[텍스트]"/>
      <dgm:spPr>
        <a:solidFill>
          <a:schemeClr val="accent1">
            <a:lumMod val="60000"/>
            <a:lumOff val="40000"/>
            <a:alpha val="90000"/>
          </a:schemeClr>
        </a:solidFill>
      </dgm:spPr>
      <dgm:t>
        <a:bodyPr/>
        <a:lstStyle/>
        <a:p>
          <a:pPr latinLnBrk="1"/>
          <a:r>
            <a:rPr lang="ko-KR" altLang="en-US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1"/>
              </a:solidFill>
              <a:effectLst/>
            </a:rPr>
            <a:t>예수 그리스도께서 재림하실 때까지 여러분의 영과 혼과 몸을 온전하고 흠 없이 지켜 주시기를 빕니다</a:t>
          </a:r>
          <a:r>
            <a:rPr lang="en-US" altLang="ko-KR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1"/>
              </a:solidFill>
              <a:effectLst/>
            </a:rPr>
            <a:t>.</a:t>
          </a:r>
          <a:endParaRPr lang="ko-KR" altLang="en-US" b="1" cap="all" spc="0" dirty="0">
            <a:ln w="9000" cmpd="sng">
              <a:solidFill>
                <a:schemeClr val="accent4">
                  <a:shade val="50000"/>
                  <a:satMod val="120000"/>
                </a:schemeClr>
              </a:solidFill>
              <a:prstDash val="solid"/>
            </a:ln>
            <a:solidFill>
              <a:schemeClr val="tx1"/>
            </a:solidFill>
            <a:effectLst/>
          </a:endParaRPr>
        </a:p>
      </dgm:t>
    </dgm:pt>
    <dgm:pt modelId="{B0E96638-1D5F-4175-AC98-6E4C1E91F714}" type="parTrans" cxnId="{2EAE5F95-72DA-4D27-B5DE-1EAD119C4372}">
      <dgm:prSet/>
      <dgm:spPr/>
      <dgm:t>
        <a:bodyPr/>
        <a:lstStyle/>
        <a:p>
          <a:pPr latinLnBrk="1"/>
          <a:endParaRPr lang="ko-KR" altLang="en-US"/>
        </a:p>
      </dgm:t>
    </dgm:pt>
    <dgm:pt modelId="{B9CD889C-5A94-4187-B2AB-352E09949F94}" type="sibTrans" cxnId="{2EAE5F95-72DA-4D27-B5DE-1EAD119C4372}">
      <dgm:prSet/>
      <dgm:spPr/>
      <dgm:t>
        <a:bodyPr/>
        <a:lstStyle/>
        <a:p>
          <a:pPr latinLnBrk="1"/>
          <a:endParaRPr lang="ko-KR" altLang="en-US"/>
        </a:p>
      </dgm:t>
    </dgm:pt>
    <dgm:pt modelId="{36867D4B-650E-4C28-8C18-82FE2919CCDD}">
      <dgm:prSet phldrT="[텍스트]"/>
      <dgm:spPr/>
      <dgm:t>
        <a:bodyPr/>
        <a:lstStyle/>
        <a:p>
          <a:pPr latinLnBrk="1"/>
          <a:r>
            <a:rPr lang="en-US" altLang="ko-KR" b="0" cap="none" spc="0" dirty="0" smtClean="0">
              <a:ln w="317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1</a:t>
          </a:r>
          <a:r>
            <a:rPr lang="ko-KR" altLang="en-US" b="0" cap="none" spc="0" dirty="0" err="1" smtClean="0">
              <a:ln w="317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코린</a:t>
          </a:r>
          <a:r>
            <a:rPr lang="ko-KR" altLang="en-US" b="0" cap="none" spc="0" dirty="0" smtClean="0">
              <a:ln w="317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 </a:t>
          </a:r>
          <a:r>
            <a:rPr lang="en-US" altLang="ko-KR" b="0" cap="none" spc="0" dirty="0" smtClean="0">
              <a:ln w="317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15,21-22</a:t>
          </a:r>
          <a:endParaRPr lang="ko-KR" altLang="en-US" b="0" cap="none" spc="0" dirty="0">
            <a:ln w="317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glow rad="101600">
                <a:schemeClr val="tx1">
                  <a:alpha val="60000"/>
                </a:schemeClr>
              </a:glow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15493973-3B36-4441-B937-A57485F36E8E}" type="parTrans" cxnId="{53F3F03E-DAEA-46ED-85A0-7462DEECF03B}">
      <dgm:prSet/>
      <dgm:spPr/>
      <dgm:t>
        <a:bodyPr/>
        <a:lstStyle/>
        <a:p>
          <a:pPr latinLnBrk="1"/>
          <a:endParaRPr lang="ko-KR" altLang="en-US"/>
        </a:p>
      </dgm:t>
    </dgm:pt>
    <dgm:pt modelId="{AE7655A9-F9C7-46B6-B709-799C737933E2}" type="sibTrans" cxnId="{53F3F03E-DAEA-46ED-85A0-7462DEECF03B}">
      <dgm:prSet/>
      <dgm:spPr/>
      <dgm:t>
        <a:bodyPr/>
        <a:lstStyle/>
        <a:p>
          <a:pPr latinLnBrk="1"/>
          <a:endParaRPr lang="ko-KR" altLang="en-US"/>
        </a:p>
      </dgm:t>
    </dgm:pt>
    <dgm:pt modelId="{591ADD9E-CAAC-471A-997B-AA7F6BC58045}">
      <dgm:prSet phldrT="[텍스트]"/>
      <dgm:spPr>
        <a:solidFill>
          <a:schemeClr val="accent1">
            <a:lumMod val="60000"/>
            <a:lumOff val="40000"/>
            <a:alpha val="90000"/>
          </a:schemeClr>
        </a:solidFill>
      </dgm:spPr>
      <dgm:t>
        <a:bodyPr/>
        <a:lstStyle/>
        <a:p>
          <a:pPr latinLnBrk="1"/>
          <a:r>
            <a:rPr lang="ko-KR" altLang="en-US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1"/>
              </a:solidFill>
              <a:effectLst/>
            </a:rPr>
            <a:t>죽음이 한 사람을 통하여 왔으므로 부활도 한 사람을 통하여 온 것입니다</a:t>
          </a:r>
          <a:r>
            <a:rPr lang="en-US" altLang="ko-KR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1"/>
              </a:solidFill>
              <a:effectLst/>
            </a:rPr>
            <a:t>. </a:t>
          </a:r>
          <a:r>
            <a:rPr lang="ko-KR" altLang="en-US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1"/>
              </a:solidFill>
              <a:effectLst/>
            </a:rPr>
            <a:t>아담 안에서 모든 사람이 죽는 것과 같이 그리스도 안에서 모든 사람이 살아날 것입니다</a:t>
          </a:r>
          <a:r>
            <a:rPr lang="en-US" altLang="ko-KR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1"/>
              </a:solidFill>
              <a:effectLst/>
            </a:rPr>
            <a:t>. </a:t>
          </a:r>
          <a:r>
            <a:rPr lang="ko-KR" altLang="en-US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1"/>
              </a:solidFill>
              <a:effectLst/>
            </a:rPr>
            <a:t> </a:t>
          </a:r>
          <a:endParaRPr lang="ko-KR" altLang="en-US" b="1" cap="all" spc="0" dirty="0">
            <a:ln w="9000" cmpd="sng">
              <a:solidFill>
                <a:schemeClr val="accent4">
                  <a:shade val="50000"/>
                  <a:satMod val="120000"/>
                </a:schemeClr>
              </a:solidFill>
              <a:prstDash val="solid"/>
            </a:ln>
            <a:solidFill>
              <a:schemeClr val="tx1"/>
            </a:solidFill>
            <a:effectLst/>
          </a:endParaRPr>
        </a:p>
      </dgm:t>
    </dgm:pt>
    <dgm:pt modelId="{B20693BA-7540-4324-B73A-BF74E45DD870}" type="parTrans" cxnId="{D6454EC5-B0AB-4BC3-A649-55479FB57BD7}">
      <dgm:prSet/>
      <dgm:spPr/>
      <dgm:t>
        <a:bodyPr/>
        <a:lstStyle/>
        <a:p>
          <a:pPr latinLnBrk="1"/>
          <a:endParaRPr lang="ko-KR" altLang="en-US"/>
        </a:p>
      </dgm:t>
    </dgm:pt>
    <dgm:pt modelId="{27EC7DBA-2B69-4DE3-901B-044305DAE50C}" type="sibTrans" cxnId="{D6454EC5-B0AB-4BC3-A649-55479FB57BD7}">
      <dgm:prSet/>
      <dgm:spPr/>
      <dgm:t>
        <a:bodyPr/>
        <a:lstStyle/>
        <a:p>
          <a:pPr latinLnBrk="1"/>
          <a:endParaRPr lang="ko-KR" altLang="en-US"/>
        </a:p>
      </dgm:t>
    </dgm:pt>
    <dgm:pt modelId="{733329FA-6257-4B8A-AC3D-C2565304FB48}" type="pres">
      <dgm:prSet presAssocID="{2A47E084-B10F-4D7D-A501-AA1945D05FC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60C7F9F1-35BD-477F-A311-883D75CA7D7E}" type="pres">
      <dgm:prSet presAssocID="{A7D470E4-EE84-4963-848B-86CB7E6A3233}" presName="linNode" presStyleCnt="0"/>
      <dgm:spPr/>
    </dgm:pt>
    <dgm:pt modelId="{70DEE039-EBFD-4779-947B-793EC9F5397D}" type="pres">
      <dgm:prSet presAssocID="{A7D470E4-EE84-4963-848B-86CB7E6A3233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2C7F5011-1BA9-4C3D-AD3E-8B9BF95484D3}" type="pres">
      <dgm:prSet presAssocID="{A7D470E4-EE84-4963-848B-86CB7E6A3233}" presName="descendantText" presStyleLbl="alignAccFollowNode1" presStyleIdx="0" presStyleCnt="3" custScaleY="112102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1449F418-B3B7-4E5E-8CDB-D9B96E0A4B6C}" type="pres">
      <dgm:prSet presAssocID="{E42CFEC2-7B64-41D6-8F3A-E099A95AC8E6}" presName="sp" presStyleCnt="0"/>
      <dgm:spPr/>
    </dgm:pt>
    <dgm:pt modelId="{1F234D67-B59E-425E-925B-3C553D9CFD1A}" type="pres">
      <dgm:prSet presAssocID="{AC8CB59C-32B5-4B5E-A0BC-06397594081A}" presName="linNode" presStyleCnt="0"/>
      <dgm:spPr/>
    </dgm:pt>
    <dgm:pt modelId="{26D0A49F-901D-484B-9308-AE44393CD407}" type="pres">
      <dgm:prSet presAssocID="{AC8CB59C-32B5-4B5E-A0BC-06397594081A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5B61C54D-4741-4E6A-9F74-8E06260B59DD}" type="pres">
      <dgm:prSet presAssocID="{AC8CB59C-32B5-4B5E-A0BC-06397594081A}" presName="descendantText" presStyleLbl="alignAccFollowNode1" presStyleIdx="1" presStyleCnt="3" custScaleY="139027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B021548C-A6FB-40C9-A9D9-F778B216DF27}" type="pres">
      <dgm:prSet presAssocID="{26C23E13-EC47-43B5-BCCA-8CF147730BEB}" presName="sp" presStyleCnt="0"/>
      <dgm:spPr/>
    </dgm:pt>
    <dgm:pt modelId="{76F3FDDA-9811-4B7E-B016-081F94A4F82A}" type="pres">
      <dgm:prSet presAssocID="{36867D4B-650E-4C28-8C18-82FE2919CCDD}" presName="linNode" presStyleCnt="0"/>
      <dgm:spPr/>
    </dgm:pt>
    <dgm:pt modelId="{59CE785F-A5C5-4560-A126-CCD8DA054BEE}" type="pres">
      <dgm:prSet presAssocID="{36867D4B-650E-4C28-8C18-82FE2919CCDD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360CDF62-FBDE-4E05-947E-BCBA268B398B}" type="pres">
      <dgm:prSet presAssocID="{36867D4B-650E-4C28-8C18-82FE2919CCDD}" presName="descendantText" presStyleLbl="alignAccFollowNode1" presStyleIdx="2" presStyleCnt="3" custScaleY="135492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E434EB42-2D2A-42D9-A02F-C55A51D8082A}" type="presOf" srcId="{2A47E084-B10F-4D7D-A501-AA1945D05FC9}" destId="{733329FA-6257-4B8A-AC3D-C2565304FB48}" srcOrd="0" destOrd="0" presId="urn:microsoft.com/office/officeart/2005/8/layout/vList5"/>
    <dgm:cxn modelId="{085D7FA7-169B-4DED-BF3C-A47D40EC4383}" srcId="{2A47E084-B10F-4D7D-A501-AA1945D05FC9}" destId="{A7D470E4-EE84-4963-848B-86CB7E6A3233}" srcOrd="0" destOrd="0" parTransId="{255DD05D-19B0-46CF-86B4-214240DC17C9}" sibTransId="{E42CFEC2-7B64-41D6-8F3A-E099A95AC8E6}"/>
    <dgm:cxn modelId="{ADC270F6-4039-4A53-BDF0-F5F2A234A3A3}" type="presOf" srcId="{A7D470E4-EE84-4963-848B-86CB7E6A3233}" destId="{70DEE039-EBFD-4779-947B-793EC9F5397D}" srcOrd="0" destOrd="0" presId="urn:microsoft.com/office/officeart/2005/8/layout/vList5"/>
    <dgm:cxn modelId="{53F3F03E-DAEA-46ED-85A0-7462DEECF03B}" srcId="{2A47E084-B10F-4D7D-A501-AA1945D05FC9}" destId="{36867D4B-650E-4C28-8C18-82FE2919CCDD}" srcOrd="2" destOrd="0" parTransId="{15493973-3B36-4441-B937-A57485F36E8E}" sibTransId="{AE7655A9-F9C7-46B6-B709-799C737933E2}"/>
    <dgm:cxn modelId="{3C8E105F-A158-4349-95E0-D1EDE903AFA4}" srcId="{2A47E084-B10F-4D7D-A501-AA1945D05FC9}" destId="{AC8CB59C-32B5-4B5E-A0BC-06397594081A}" srcOrd="1" destOrd="0" parTransId="{585639B0-4C22-4975-9F9F-9487749D0EAE}" sibTransId="{26C23E13-EC47-43B5-BCCA-8CF147730BEB}"/>
    <dgm:cxn modelId="{D6454EC5-B0AB-4BC3-A649-55479FB57BD7}" srcId="{36867D4B-650E-4C28-8C18-82FE2919CCDD}" destId="{591ADD9E-CAAC-471A-997B-AA7F6BC58045}" srcOrd="0" destOrd="0" parTransId="{B20693BA-7540-4324-B73A-BF74E45DD870}" sibTransId="{27EC7DBA-2B69-4DE3-901B-044305DAE50C}"/>
    <dgm:cxn modelId="{279E1990-9685-41AD-8D73-CA9D526989BE}" type="presOf" srcId="{162788E8-77B6-4BD5-8285-6F1657C7CBDF}" destId="{5B61C54D-4741-4E6A-9F74-8E06260B59DD}" srcOrd="0" destOrd="0" presId="urn:microsoft.com/office/officeart/2005/8/layout/vList5"/>
    <dgm:cxn modelId="{7E930649-22B6-48DC-9788-208C4D9AB736}" type="presOf" srcId="{591ADD9E-CAAC-471A-997B-AA7F6BC58045}" destId="{360CDF62-FBDE-4E05-947E-BCBA268B398B}" srcOrd="0" destOrd="0" presId="urn:microsoft.com/office/officeart/2005/8/layout/vList5"/>
    <dgm:cxn modelId="{033079BD-E25C-4228-9FAD-ED3934EF94E4}" srcId="{A7D470E4-EE84-4963-848B-86CB7E6A3233}" destId="{3A50A4DC-8C29-45E8-8286-69F5110B657A}" srcOrd="0" destOrd="0" parTransId="{83449DBA-ECBC-41F2-B1E5-CE087477D4B1}" sibTransId="{213C17E0-0570-4FCB-A6E2-A7A5C45395B0}"/>
    <dgm:cxn modelId="{2EAE5F95-72DA-4D27-B5DE-1EAD119C4372}" srcId="{AC8CB59C-32B5-4B5E-A0BC-06397594081A}" destId="{162788E8-77B6-4BD5-8285-6F1657C7CBDF}" srcOrd="0" destOrd="0" parTransId="{B0E96638-1D5F-4175-AC98-6E4C1E91F714}" sibTransId="{B9CD889C-5A94-4187-B2AB-352E09949F94}"/>
    <dgm:cxn modelId="{8CAD961A-456A-4B60-82A8-76BB90B8A0C1}" type="presOf" srcId="{3A50A4DC-8C29-45E8-8286-69F5110B657A}" destId="{2C7F5011-1BA9-4C3D-AD3E-8B9BF95484D3}" srcOrd="0" destOrd="0" presId="urn:microsoft.com/office/officeart/2005/8/layout/vList5"/>
    <dgm:cxn modelId="{183A80FA-310D-4721-87A0-EC8FDB906248}" type="presOf" srcId="{36867D4B-650E-4C28-8C18-82FE2919CCDD}" destId="{59CE785F-A5C5-4560-A126-CCD8DA054BEE}" srcOrd="0" destOrd="0" presId="urn:microsoft.com/office/officeart/2005/8/layout/vList5"/>
    <dgm:cxn modelId="{D255822C-B636-4C91-8EAC-C2614F78C2A2}" type="presOf" srcId="{AC8CB59C-32B5-4B5E-A0BC-06397594081A}" destId="{26D0A49F-901D-484B-9308-AE44393CD407}" srcOrd="0" destOrd="0" presId="urn:microsoft.com/office/officeart/2005/8/layout/vList5"/>
    <dgm:cxn modelId="{E307A828-3419-4C99-AEC7-6CA9FD1DA7F4}" type="presParOf" srcId="{733329FA-6257-4B8A-AC3D-C2565304FB48}" destId="{60C7F9F1-35BD-477F-A311-883D75CA7D7E}" srcOrd="0" destOrd="0" presId="urn:microsoft.com/office/officeart/2005/8/layout/vList5"/>
    <dgm:cxn modelId="{A49EE265-E00F-4BB8-84A2-1DBEBFC012BC}" type="presParOf" srcId="{60C7F9F1-35BD-477F-A311-883D75CA7D7E}" destId="{70DEE039-EBFD-4779-947B-793EC9F5397D}" srcOrd="0" destOrd="0" presId="urn:microsoft.com/office/officeart/2005/8/layout/vList5"/>
    <dgm:cxn modelId="{F0D3A210-E31D-477B-A3A0-B98CDFF873E6}" type="presParOf" srcId="{60C7F9F1-35BD-477F-A311-883D75CA7D7E}" destId="{2C7F5011-1BA9-4C3D-AD3E-8B9BF95484D3}" srcOrd="1" destOrd="0" presId="urn:microsoft.com/office/officeart/2005/8/layout/vList5"/>
    <dgm:cxn modelId="{EEC74378-68F6-418E-84C7-2846A0613B5E}" type="presParOf" srcId="{733329FA-6257-4B8A-AC3D-C2565304FB48}" destId="{1449F418-B3B7-4E5E-8CDB-D9B96E0A4B6C}" srcOrd="1" destOrd="0" presId="urn:microsoft.com/office/officeart/2005/8/layout/vList5"/>
    <dgm:cxn modelId="{FCE62615-0CAA-4208-8CD1-1EA36EA05860}" type="presParOf" srcId="{733329FA-6257-4B8A-AC3D-C2565304FB48}" destId="{1F234D67-B59E-425E-925B-3C553D9CFD1A}" srcOrd="2" destOrd="0" presId="urn:microsoft.com/office/officeart/2005/8/layout/vList5"/>
    <dgm:cxn modelId="{33930645-D80C-49CE-BDAC-94453EA4DE62}" type="presParOf" srcId="{1F234D67-B59E-425E-925B-3C553D9CFD1A}" destId="{26D0A49F-901D-484B-9308-AE44393CD407}" srcOrd="0" destOrd="0" presId="urn:microsoft.com/office/officeart/2005/8/layout/vList5"/>
    <dgm:cxn modelId="{5F61B30E-1342-458B-B971-D90803955CD2}" type="presParOf" srcId="{1F234D67-B59E-425E-925B-3C553D9CFD1A}" destId="{5B61C54D-4741-4E6A-9F74-8E06260B59DD}" srcOrd="1" destOrd="0" presId="urn:microsoft.com/office/officeart/2005/8/layout/vList5"/>
    <dgm:cxn modelId="{DE81F4EA-9797-4732-9762-53D73A8BB335}" type="presParOf" srcId="{733329FA-6257-4B8A-AC3D-C2565304FB48}" destId="{B021548C-A6FB-40C9-A9D9-F778B216DF27}" srcOrd="3" destOrd="0" presId="urn:microsoft.com/office/officeart/2005/8/layout/vList5"/>
    <dgm:cxn modelId="{73719259-595D-4756-9643-61EA7FC7A932}" type="presParOf" srcId="{733329FA-6257-4B8A-AC3D-C2565304FB48}" destId="{76F3FDDA-9811-4B7E-B016-081F94A4F82A}" srcOrd="4" destOrd="0" presId="urn:microsoft.com/office/officeart/2005/8/layout/vList5"/>
    <dgm:cxn modelId="{932FC01C-3D71-4C87-B78D-17258868688D}" type="presParOf" srcId="{76F3FDDA-9811-4B7E-B016-081F94A4F82A}" destId="{59CE785F-A5C5-4560-A126-CCD8DA054BEE}" srcOrd="0" destOrd="0" presId="urn:microsoft.com/office/officeart/2005/8/layout/vList5"/>
    <dgm:cxn modelId="{E144FE0C-E7BE-4B4C-AEC9-8596043187D4}" type="presParOf" srcId="{76F3FDDA-9811-4B7E-B016-081F94A4F82A}" destId="{360CDF62-FBDE-4E05-947E-BCBA268B398B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7F5011-1BA9-4C3D-AD3E-8B9BF95484D3}">
      <dsp:nvSpPr>
        <dsp:cNvPr id="0" name=""/>
        <dsp:cNvSpPr/>
      </dsp:nvSpPr>
      <dsp:spPr>
        <a:xfrm rot="5400000">
          <a:off x="4980744" y="-1946080"/>
          <a:ext cx="1230767" cy="5266944"/>
        </a:xfrm>
        <a:prstGeom prst="round2SameRect">
          <a:avLst/>
        </a:prstGeom>
        <a:solidFill>
          <a:schemeClr val="accent1">
            <a:lumMod val="60000"/>
            <a:lumOff val="40000"/>
            <a:alpha val="90000"/>
          </a:schemeClr>
        </a:solidFill>
        <a:ln w="55000" cap="flat" cmpd="thickThin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228600" lvl="1" indent="-228600" algn="l" defTabSz="93345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2100" b="1" kern="1200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1"/>
              </a:solidFill>
              <a:effectLst/>
            </a:rPr>
            <a:t>당신께서는 아담을 만드시고 </a:t>
          </a:r>
          <a:r>
            <a:rPr lang="en-US" altLang="ko-KR" sz="2100" b="1" kern="1200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1"/>
              </a:solidFill>
              <a:effectLst/>
            </a:rPr>
            <a:t>…</a:t>
          </a:r>
          <a:r>
            <a:rPr lang="ko-KR" altLang="en-US" sz="2100" b="1" kern="1200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1"/>
              </a:solidFill>
              <a:effectLst/>
            </a:rPr>
            <a:t>   아내 하와도 만들어 주셨습니다</a:t>
          </a:r>
          <a:r>
            <a:rPr lang="en-US" altLang="ko-KR" sz="2100" b="1" kern="1200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1"/>
              </a:solidFill>
              <a:effectLst/>
            </a:rPr>
            <a:t>. </a:t>
          </a:r>
          <a:endParaRPr lang="ko-KR" altLang="en-US" sz="2100" b="1" kern="1200" cap="all" spc="0" dirty="0">
            <a:ln w="9000" cmpd="sng">
              <a:solidFill>
                <a:schemeClr val="accent4">
                  <a:shade val="50000"/>
                  <a:satMod val="120000"/>
                </a:schemeClr>
              </a:solidFill>
              <a:prstDash val="solid"/>
            </a:ln>
            <a:solidFill>
              <a:schemeClr val="tx1"/>
            </a:solidFill>
            <a:effectLst/>
          </a:endParaRPr>
        </a:p>
      </dsp:txBody>
      <dsp:txXfrm rot="-5400000">
        <a:off x="2962656" y="132089"/>
        <a:ext cx="5206863" cy="1110605"/>
      </dsp:txXfrm>
    </dsp:sp>
    <dsp:sp modelId="{70DEE039-EBFD-4779-947B-793EC9F5397D}">
      <dsp:nvSpPr>
        <dsp:cNvPr id="0" name=""/>
        <dsp:cNvSpPr/>
      </dsp:nvSpPr>
      <dsp:spPr>
        <a:xfrm>
          <a:off x="0" y="1203"/>
          <a:ext cx="2962656" cy="1372374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74295" rIns="148590" bIns="74295" numCol="1" spcCol="1270" anchor="ctr" anchorCtr="0">
          <a:noAutofit/>
        </a:bodyPr>
        <a:lstStyle/>
        <a:p>
          <a:pPr lvl="0" algn="ctr" defTabSz="17335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3900" b="0" kern="1200" cap="none" spc="0" dirty="0" err="1" smtClean="0">
              <a:ln w="317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토빗</a:t>
          </a:r>
          <a:r>
            <a:rPr lang="ko-KR" altLang="en-US" sz="3900" b="0" kern="1200" cap="none" spc="0" dirty="0" smtClean="0">
              <a:ln w="317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 </a:t>
          </a:r>
          <a:r>
            <a:rPr lang="en-US" altLang="ko-KR" sz="3900" b="0" kern="1200" cap="none" spc="0" dirty="0" smtClean="0">
              <a:ln w="317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8,6</a:t>
          </a:r>
          <a:endParaRPr lang="ko-KR" altLang="en-US" sz="3900" b="0" kern="1200" cap="none" spc="0" dirty="0">
            <a:ln w="317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glow rad="101600">
                <a:schemeClr val="tx1">
                  <a:alpha val="60000"/>
                </a:schemeClr>
              </a:glow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sp:txBody>
      <dsp:txXfrm>
        <a:off x="66994" y="68197"/>
        <a:ext cx="2828668" cy="1238386"/>
      </dsp:txXfrm>
    </dsp:sp>
    <dsp:sp modelId="{5B61C54D-4741-4E6A-9F74-8E06260B59DD}">
      <dsp:nvSpPr>
        <dsp:cNvPr id="0" name=""/>
        <dsp:cNvSpPr/>
      </dsp:nvSpPr>
      <dsp:spPr>
        <a:xfrm rot="5400000">
          <a:off x="4822014" y="-422945"/>
          <a:ext cx="1526376" cy="5256662"/>
        </a:xfrm>
        <a:prstGeom prst="round2SameRect">
          <a:avLst/>
        </a:prstGeom>
        <a:solidFill>
          <a:schemeClr val="accent1">
            <a:lumMod val="60000"/>
            <a:lumOff val="40000"/>
            <a:alpha val="90000"/>
          </a:schemeClr>
        </a:solidFill>
        <a:ln w="55000" cap="flat" cmpd="thickThin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228600" lvl="1" indent="-228600" algn="l" defTabSz="93345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2100" b="1" kern="1200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1"/>
              </a:solidFill>
              <a:effectLst/>
            </a:rPr>
            <a:t>예수 그리스도께서 재림하실 때까지 여러분의 영과 혼과 몸을 온전하고 흠 없이 지켜 주시기를 빕니다</a:t>
          </a:r>
          <a:r>
            <a:rPr lang="en-US" altLang="ko-KR" sz="2100" b="1" kern="1200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1"/>
              </a:solidFill>
              <a:effectLst/>
            </a:rPr>
            <a:t>.</a:t>
          </a:r>
          <a:endParaRPr lang="ko-KR" altLang="en-US" sz="2100" b="1" kern="1200" cap="all" spc="0" dirty="0">
            <a:ln w="9000" cmpd="sng">
              <a:solidFill>
                <a:schemeClr val="accent4">
                  <a:shade val="50000"/>
                  <a:satMod val="120000"/>
                </a:schemeClr>
              </a:solidFill>
              <a:prstDash val="solid"/>
            </a:ln>
            <a:solidFill>
              <a:schemeClr val="tx1"/>
            </a:solidFill>
            <a:effectLst/>
          </a:endParaRPr>
        </a:p>
      </dsp:txBody>
      <dsp:txXfrm rot="-5400000">
        <a:off x="2956871" y="1516710"/>
        <a:ext cx="5182150" cy="1377352"/>
      </dsp:txXfrm>
    </dsp:sp>
    <dsp:sp modelId="{26D0A49F-901D-484B-9308-AE44393CD407}">
      <dsp:nvSpPr>
        <dsp:cNvPr id="0" name=""/>
        <dsp:cNvSpPr/>
      </dsp:nvSpPr>
      <dsp:spPr>
        <a:xfrm>
          <a:off x="0" y="1519198"/>
          <a:ext cx="2956872" cy="1372374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74295" rIns="148590" bIns="74295" numCol="1" spcCol="1270" anchor="ctr" anchorCtr="0">
          <a:noAutofit/>
        </a:bodyPr>
        <a:lstStyle/>
        <a:p>
          <a:pPr marL="0" marR="0" lvl="0" indent="0" algn="ctr" defTabSz="914400" eaLnBrk="1" fontAlgn="auto" latinLnBrk="1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altLang="ko-KR" sz="3900" b="0" kern="1200" cap="none" spc="0" dirty="0" smtClean="0">
              <a:ln w="317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1</a:t>
          </a:r>
          <a:r>
            <a:rPr lang="ko-KR" altLang="en-US" sz="3900" b="0" kern="1200" cap="none" spc="0" dirty="0" err="1" smtClean="0">
              <a:ln w="317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테살</a:t>
          </a:r>
          <a:r>
            <a:rPr lang="ko-KR" altLang="en-US" sz="3900" b="0" kern="1200" cap="none" spc="0" dirty="0" smtClean="0">
              <a:ln w="317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 </a:t>
          </a:r>
          <a:r>
            <a:rPr lang="en-US" altLang="ko-KR" sz="3900" b="0" kern="1200" cap="none" spc="0" dirty="0" smtClean="0">
              <a:ln w="317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5,23</a:t>
          </a:r>
          <a:endParaRPr lang="ko-KR" altLang="en-US" sz="3900" b="0" kern="1200" cap="none" spc="0" dirty="0">
            <a:ln w="317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glow rad="101600">
                <a:schemeClr val="tx1">
                  <a:alpha val="60000"/>
                </a:schemeClr>
              </a:glow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sp:txBody>
      <dsp:txXfrm>
        <a:off x="66994" y="1586192"/>
        <a:ext cx="2822884" cy="1238386"/>
      </dsp:txXfrm>
    </dsp:sp>
    <dsp:sp modelId="{360CDF62-FBDE-4E05-947E-BCBA268B398B}">
      <dsp:nvSpPr>
        <dsp:cNvPr id="0" name=""/>
        <dsp:cNvSpPr/>
      </dsp:nvSpPr>
      <dsp:spPr>
        <a:xfrm rot="5400000">
          <a:off x="4846879" y="1150075"/>
          <a:ext cx="1487566" cy="5261800"/>
        </a:xfrm>
        <a:prstGeom prst="round2SameRect">
          <a:avLst/>
        </a:prstGeom>
        <a:solidFill>
          <a:schemeClr val="accent1">
            <a:lumMod val="60000"/>
            <a:lumOff val="40000"/>
            <a:alpha val="90000"/>
          </a:schemeClr>
        </a:solidFill>
        <a:ln w="55000" cap="flat" cmpd="thickThin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228600" lvl="1" indent="-228600" algn="l" defTabSz="93345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2100" b="1" kern="1200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1"/>
              </a:solidFill>
              <a:effectLst/>
            </a:rPr>
            <a:t>죽음이 한 사람을 통하여 왔으므로 부활도 한 사람을 통하여 온 것입니다</a:t>
          </a:r>
          <a:r>
            <a:rPr lang="en-US" altLang="ko-KR" sz="2100" b="1" kern="1200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1"/>
              </a:solidFill>
              <a:effectLst/>
            </a:rPr>
            <a:t>. </a:t>
          </a:r>
          <a:r>
            <a:rPr lang="ko-KR" altLang="en-US" sz="2100" b="1" kern="1200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1"/>
              </a:solidFill>
              <a:effectLst/>
            </a:rPr>
            <a:t>아담 안에서 모든 사람이 죽는 것과 같이 그리스도 안에서 모든 사람이 살아날 것입니다</a:t>
          </a:r>
          <a:r>
            <a:rPr lang="en-US" altLang="ko-KR" sz="2100" b="1" kern="1200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1"/>
              </a:solidFill>
              <a:effectLst/>
            </a:rPr>
            <a:t>. </a:t>
          </a:r>
          <a:r>
            <a:rPr lang="ko-KR" altLang="en-US" sz="2100" b="1" kern="1200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1"/>
              </a:solidFill>
              <a:effectLst/>
            </a:rPr>
            <a:t> </a:t>
          </a:r>
          <a:endParaRPr lang="ko-KR" altLang="en-US" sz="2100" b="1" kern="1200" cap="all" spc="0" dirty="0">
            <a:ln w="9000" cmpd="sng">
              <a:solidFill>
                <a:schemeClr val="accent4">
                  <a:shade val="50000"/>
                  <a:satMod val="120000"/>
                </a:schemeClr>
              </a:solidFill>
              <a:prstDash val="solid"/>
            </a:ln>
            <a:solidFill>
              <a:schemeClr val="tx1"/>
            </a:solidFill>
            <a:effectLst/>
          </a:endParaRPr>
        </a:p>
      </dsp:txBody>
      <dsp:txXfrm rot="-5400000">
        <a:off x="2959763" y="3109809"/>
        <a:ext cx="5189183" cy="1342332"/>
      </dsp:txXfrm>
    </dsp:sp>
    <dsp:sp modelId="{59CE785F-A5C5-4560-A126-CCD8DA054BEE}">
      <dsp:nvSpPr>
        <dsp:cNvPr id="0" name=""/>
        <dsp:cNvSpPr/>
      </dsp:nvSpPr>
      <dsp:spPr>
        <a:xfrm>
          <a:off x="0" y="3094788"/>
          <a:ext cx="2959762" cy="1372374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74295" rIns="148590" bIns="74295" numCol="1" spcCol="1270" anchor="ctr" anchorCtr="0">
          <a:noAutofit/>
        </a:bodyPr>
        <a:lstStyle/>
        <a:p>
          <a:pPr lvl="0" algn="ctr" defTabSz="17335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3900" b="0" kern="1200" cap="none" spc="0" dirty="0" smtClean="0">
              <a:ln w="317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1</a:t>
          </a:r>
          <a:r>
            <a:rPr lang="ko-KR" altLang="en-US" sz="3900" b="0" kern="1200" cap="none" spc="0" dirty="0" err="1" smtClean="0">
              <a:ln w="317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코린</a:t>
          </a:r>
          <a:r>
            <a:rPr lang="ko-KR" altLang="en-US" sz="3900" b="0" kern="1200" cap="none" spc="0" dirty="0" smtClean="0">
              <a:ln w="317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 </a:t>
          </a:r>
          <a:r>
            <a:rPr lang="en-US" altLang="ko-KR" sz="3900" b="0" kern="1200" cap="none" spc="0" dirty="0" smtClean="0">
              <a:ln w="317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15,21-22</a:t>
          </a:r>
          <a:endParaRPr lang="ko-KR" altLang="en-US" sz="3900" b="0" kern="1200" cap="none" spc="0" dirty="0">
            <a:ln w="317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glow rad="101600">
                <a:schemeClr val="tx1">
                  <a:alpha val="60000"/>
                </a:schemeClr>
              </a:glow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sp:txBody>
      <dsp:txXfrm>
        <a:off x="66994" y="3161782"/>
        <a:ext cx="2825774" cy="12383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200DA1-30FB-4258-80FB-D13CBCFF4219}" type="datetimeFigureOut">
              <a:rPr lang="ko-KR" altLang="en-US" smtClean="0"/>
              <a:pPr/>
              <a:t>2012-11-22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780945-BC45-4609-837D-2A4F185922B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93899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780945-BC45-4609-837D-2A4F185922BF}" type="slidenum">
              <a:rPr lang="ko-KR" altLang="en-US" smtClean="0"/>
              <a:pPr/>
              <a:t>2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780945-BC45-4609-837D-2A4F185922BF}" type="slidenum">
              <a:rPr lang="ko-KR" altLang="en-US" smtClean="0"/>
              <a:pPr/>
              <a:t>12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780945-BC45-4609-837D-2A4F185922BF}" type="slidenum">
              <a:rPr lang="ko-KR" altLang="en-US" smtClean="0"/>
              <a:pPr/>
              <a:t>13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780945-BC45-4609-837D-2A4F185922BF}" type="slidenum">
              <a:rPr lang="ko-KR" altLang="en-US" smtClean="0"/>
              <a:pPr/>
              <a:t>14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780945-BC45-4609-837D-2A4F185922BF}" type="slidenum">
              <a:rPr lang="ko-KR" altLang="en-US" smtClean="0"/>
              <a:pPr/>
              <a:t>15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780945-BC45-4609-837D-2A4F185922BF}" type="slidenum">
              <a:rPr lang="ko-KR" altLang="en-US" smtClean="0"/>
              <a:pPr/>
              <a:t>16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780945-BC45-4609-837D-2A4F185922BF}" type="slidenum">
              <a:rPr lang="ko-KR" altLang="en-US" smtClean="0"/>
              <a:pPr/>
              <a:t>17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780945-BC45-4609-837D-2A4F185922BF}" type="slidenum">
              <a:rPr lang="ko-KR" altLang="en-US" smtClean="0"/>
              <a:pPr/>
              <a:t>18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780945-BC45-4609-837D-2A4F185922BF}" type="slidenum">
              <a:rPr lang="ko-KR" altLang="en-US" smtClean="0"/>
              <a:pPr/>
              <a:t>19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780945-BC45-4609-837D-2A4F185922BF}" type="slidenum">
              <a:rPr lang="ko-KR" altLang="en-US" smtClean="0"/>
              <a:pPr/>
              <a:t>20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780945-BC45-4609-837D-2A4F185922BF}" type="slidenum">
              <a:rPr lang="ko-KR" altLang="en-US" smtClean="0"/>
              <a:pPr/>
              <a:t>21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780945-BC45-4609-837D-2A4F185922BF}" type="slidenum">
              <a:rPr lang="ko-KR" altLang="en-US" smtClean="0"/>
              <a:pPr/>
              <a:t>4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780945-BC45-4609-837D-2A4F185922BF}" type="slidenum">
              <a:rPr lang="ko-KR" altLang="en-US" smtClean="0"/>
              <a:pPr/>
              <a:t>22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780945-BC45-4609-837D-2A4F185922BF}" type="slidenum">
              <a:rPr lang="ko-KR" altLang="en-US" smtClean="0"/>
              <a:pPr/>
              <a:t>23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780945-BC45-4609-837D-2A4F185922BF}" type="slidenum">
              <a:rPr lang="ko-KR" altLang="en-US" smtClean="0"/>
              <a:pPr/>
              <a:t>27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780945-BC45-4609-837D-2A4F185922BF}" type="slidenum">
              <a:rPr lang="ko-KR" altLang="en-US" smtClean="0"/>
              <a:pPr/>
              <a:t>5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780945-BC45-4609-837D-2A4F185922BF}" type="slidenum">
              <a:rPr lang="ko-KR" altLang="en-US" smtClean="0"/>
              <a:pPr/>
              <a:t>6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780945-BC45-4609-837D-2A4F185922BF}" type="slidenum">
              <a:rPr lang="ko-KR" altLang="en-US" smtClean="0"/>
              <a:pPr/>
              <a:t>7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780945-BC45-4609-837D-2A4F185922BF}" type="slidenum">
              <a:rPr lang="ko-KR" altLang="en-US" smtClean="0"/>
              <a:pPr/>
              <a:t>8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780945-BC45-4609-837D-2A4F185922BF}" type="slidenum">
              <a:rPr lang="ko-KR" altLang="en-US" smtClean="0"/>
              <a:pPr/>
              <a:t>9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780945-BC45-4609-837D-2A4F185922BF}" type="slidenum">
              <a:rPr lang="ko-KR" altLang="en-US" smtClean="0"/>
              <a:pPr/>
              <a:t>10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780945-BC45-4609-837D-2A4F185922BF}" type="slidenum">
              <a:rPr lang="ko-KR" altLang="en-US" smtClean="0"/>
              <a:pPr/>
              <a:t>11</a:t>
            </a:fld>
            <a:endParaRPr lang="ko-KR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각 삼각형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제목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17" name="부제목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ko-KR" altLang="en-US" smtClean="0"/>
              <a:t>마스터 부제목 스타일 편집</a:t>
            </a:r>
            <a:endParaRPr kumimoji="0" lang="en-US"/>
          </a:p>
        </p:txBody>
      </p:sp>
      <p:grpSp>
        <p:nvGrpSpPr>
          <p:cNvPr id="2" name="그룹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자유형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자유형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자유형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직선 연결선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날짜 개체 틀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8469E96-069E-4DFA-A02C-12231539C960}" type="datetimeFigureOut">
              <a:rPr lang="ko-KR" altLang="en-US" smtClean="0"/>
              <a:pPr/>
              <a:t>2012-11-22</a:t>
            </a:fld>
            <a:endParaRPr lang="ko-KR" altLang="en-US"/>
          </a:p>
        </p:txBody>
      </p:sp>
      <p:sp>
        <p:nvSpPr>
          <p:cNvPr id="19" name="바닥글 개체 틀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ko-KR" altLang="en-US"/>
          </a:p>
        </p:txBody>
      </p:sp>
      <p:sp>
        <p:nvSpPr>
          <p:cNvPr id="27" name="슬라이드 번호 개체 틀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0EE1F7E9-3E91-4A2E-AB3F-CEDB7B3A34A1}" type="slidenum">
              <a:rPr lang="ko-KR" altLang="en-US" smtClean="0"/>
              <a:pPr/>
              <a:t>‹#›</a:t>
            </a:fld>
            <a:endParaRPr lang="ko-KR" altLang="en-US"/>
          </a:p>
        </p:txBody>
      </p:sp>
      <p:pic>
        <p:nvPicPr>
          <p:cNvPr id="13" name="Picture 9"/>
          <p:cNvPicPr>
            <a:picLocks noChangeAspect="1" noChangeArrowheads="1"/>
          </p:cNvPicPr>
          <p:nvPr userDrawn="1"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-180528" y="3048000"/>
            <a:ext cx="3810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  <p:pic>
        <p:nvPicPr>
          <p:cNvPr id="14" name="Picture 10" descr="C:\Documents and Settings\Administrator\바탕 화면\새 폴더\Pray2.jpg"/>
          <p:cNvPicPr>
            <a:picLocks noChangeAspect="1" noChangeArrowheads="1"/>
          </p:cNvPicPr>
          <p:nvPr userDrawn="1"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5868144" y="3429000"/>
            <a:ext cx="3456384" cy="3774362"/>
          </a:xfrm>
          <a:prstGeom prst="ellipse">
            <a:avLst/>
          </a:prstGeom>
          <a:ln>
            <a:noFill/>
          </a:ln>
          <a:effectLst>
            <a:softEdge rad="635000"/>
          </a:effectLst>
        </p:spPr>
      </p:pic>
      <p:pic>
        <p:nvPicPr>
          <p:cNvPr id="15" name="Picture 2"/>
          <p:cNvPicPr>
            <a:picLocks noChangeAspect="1" noChangeArrowheads="1"/>
          </p:cNvPicPr>
          <p:nvPr userDrawn="1"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b="15433"/>
          <a:stretch>
            <a:fillRect/>
          </a:stretch>
        </p:blipFill>
        <p:spPr bwMode="auto">
          <a:xfrm>
            <a:off x="0" y="-191020"/>
            <a:ext cx="9144000" cy="7049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8469E96-069E-4DFA-A02C-12231539C960}" type="datetimeFigureOut">
              <a:rPr lang="ko-KR" altLang="en-US" smtClean="0"/>
              <a:pPr/>
              <a:t>2012-11-22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EE1F7E9-3E91-4A2E-AB3F-CEDB7B3A34A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8469E96-069E-4DFA-A02C-12231539C960}" type="datetimeFigureOut">
              <a:rPr lang="ko-KR" altLang="en-US" smtClean="0"/>
              <a:pPr/>
              <a:t>2012-11-22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EE1F7E9-3E91-4A2E-AB3F-CEDB7B3A34A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1" cap="all" spc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defRPr>
            </a:lvl1pPr>
            <a:lvl2pPr>
              <a:defRPr b="1" cap="all" spc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defRPr>
            </a:lvl2pPr>
            <a:lvl3pPr>
              <a:defRPr b="1" cap="all" spc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defRPr>
            </a:lvl3pPr>
            <a:lvl4pPr>
              <a:defRPr b="1" cap="all" spc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defRPr>
            </a:lvl4pPr>
            <a:lvl5pPr>
              <a:defRPr b="1" cap="all" spc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defRPr>
            </a:lvl5pPr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8469E96-069E-4DFA-A02C-12231539C960}" type="datetimeFigureOut">
              <a:rPr lang="ko-KR" altLang="en-US" smtClean="0"/>
              <a:pPr/>
              <a:t>2012-11-22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EE1F7E9-3E91-4A2E-AB3F-CEDB7B3A34A1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7" name="제목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 b="1" cap="none" spc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8469E96-069E-4DFA-A02C-12231539C960}" type="datetimeFigureOut">
              <a:rPr lang="ko-KR" altLang="en-US" smtClean="0"/>
              <a:pPr/>
              <a:t>2012-11-22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EE1F7E9-3E91-4A2E-AB3F-CEDB7B3A34A1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7" name="갈매기형 수장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갈매기형 수장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8469E96-069E-4DFA-A02C-12231539C960}" type="datetimeFigureOut">
              <a:rPr lang="ko-KR" altLang="en-US" smtClean="0"/>
              <a:pPr/>
              <a:t>2012-11-22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EE1F7E9-3E91-4A2E-AB3F-CEDB7B3A34A1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8" name="제목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비교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5" name="내용 개체 틀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8469E96-069E-4DFA-A02C-12231539C960}" type="datetimeFigureOut">
              <a:rPr lang="ko-KR" altLang="en-US" smtClean="0"/>
              <a:pPr/>
              <a:t>2012-11-22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EE1F7E9-3E91-4A2E-AB3F-CEDB7B3A34A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8469E96-069E-4DFA-A02C-12231539C960}" type="datetimeFigureOut">
              <a:rPr lang="ko-KR" altLang="en-US" smtClean="0"/>
              <a:pPr/>
              <a:t>2012-11-22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EE1F7E9-3E91-4A2E-AB3F-CEDB7B3A34A1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6" name="제목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8469E96-069E-4DFA-A02C-12231539C960}" type="datetimeFigureOut">
              <a:rPr lang="ko-KR" altLang="en-US" smtClean="0"/>
              <a:pPr/>
              <a:t>2012-11-22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EE1F7E9-3E91-4A2E-AB3F-CEDB7B3A34A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캡션 있는 콘텐츠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ko-KR" altLang="en-US" smtClean="0"/>
              <a:t>그림을 추가하려면 아이콘을 클릭하십시오</a:t>
            </a:r>
            <a:endParaRPr kumimoji="0" lang="en-US" dirty="0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8469E96-069E-4DFA-A02C-12231539C960}" type="datetimeFigureOut">
              <a:rPr lang="ko-KR" altLang="en-US" smtClean="0"/>
              <a:pPr/>
              <a:t>2012-11-22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0EE1F7E9-3E91-4A2E-AB3F-CEDB7B3A34A1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8" name="자유형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자유형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직각 삼각형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직선 연결선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갈매기형 수장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갈매기형 수장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자유형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자유형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직각 삼각형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직선 연결선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제목 개체 틀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0" name="텍스트 개체 틀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kumimoji="0" lang="ko-KR" altLang="en-US" smtClean="0"/>
              <a:t>둘째 수준</a:t>
            </a:r>
          </a:p>
          <a:p>
            <a:pPr lvl="2" eaLnBrk="1" latinLnBrk="0" hangingPunct="1"/>
            <a:r>
              <a:rPr kumimoji="0" lang="ko-KR" altLang="en-US" smtClean="0"/>
              <a:t>셋째 수준</a:t>
            </a:r>
          </a:p>
          <a:p>
            <a:pPr lvl="3" eaLnBrk="1" latinLnBrk="0" hangingPunct="1"/>
            <a:r>
              <a:rPr kumimoji="0" lang="ko-KR" altLang="en-US" smtClean="0"/>
              <a:t>넷째 수준</a:t>
            </a:r>
          </a:p>
          <a:p>
            <a:pPr lvl="4" eaLnBrk="1" latinLnBrk="0" hangingPunct="1"/>
            <a:r>
              <a:rPr kumimoji="0" lang="ko-KR" altLang="en-US" smtClean="0"/>
              <a:t>다섯째 수준</a:t>
            </a:r>
            <a:endParaRPr kumimoji="0" lang="en-US"/>
          </a:p>
        </p:txBody>
      </p:sp>
      <p:sp>
        <p:nvSpPr>
          <p:cNvPr id="10" name="날짜 개체 틀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B8469E96-069E-4DFA-A02C-12231539C960}" type="datetimeFigureOut">
              <a:rPr lang="ko-KR" altLang="en-US" smtClean="0"/>
              <a:pPr/>
              <a:t>2012-11-22</a:t>
            </a:fld>
            <a:endParaRPr lang="ko-KR" altLang="en-US"/>
          </a:p>
        </p:txBody>
      </p:sp>
      <p:sp>
        <p:nvSpPr>
          <p:cNvPr id="22" name="바닥글 개체 틀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ko-KR" altLang="en-US"/>
          </a:p>
        </p:txBody>
      </p:sp>
      <p:sp>
        <p:nvSpPr>
          <p:cNvPr id="18" name="슬라이드 번호 개체 틀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0EE1F7E9-3E91-4A2E-AB3F-CEDB7B3A34A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</p:sldLayoutIdLst>
  <p:txStyles>
    <p:titleStyle>
      <a:lvl1pPr algn="l" rtl="0" eaLnBrk="1" latinLnBrk="1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1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1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1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1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1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1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1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1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1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hyperlink" Target="http://pds.catholic.or.kr/attbox/bbs/album/&#49888;&#50521;&#51032;&#54644;&#47196;&#44256;.jpg" TargetMode="Externa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w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512" y="764704"/>
            <a:ext cx="4065976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9" name="Picture 10" descr="C:\Documents and Settings\Administrator\바탕 화면\새 폴더\Pray2.jp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5687616" y="3083638"/>
            <a:ext cx="3456384" cy="3774362"/>
          </a:xfrm>
          <a:prstGeom prst="ellipse">
            <a:avLst/>
          </a:prstGeom>
          <a:ln>
            <a:noFill/>
          </a:ln>
          <a:effectLst>
            <a:softEdge rad="635000"/>
          </a:effec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lum bright="70000" contrast="-70000"/>
          </a:blip>
          <a:srcRect/>
          <a:stretch>
            <a:fillRect/>
          </a:stretch>
        </p:blipFill>
        <p:spPr bwMode="auto">
          <a:xfrm>
            <a:off x="1979712" y="6118792"/>
            <a:ext cx="3672408" cy="433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rgbClr val="00B0F0">
                <a:alpha val="40000"/>
              </a:srgbClr>
            </a:glow>
          </a:effectLst>
        </p:spPr>
      </p:pic>
      <p:pic>
        <p:nvPicPr>
          <p:cNvPr id="10" name="Picture 2" descr="http://pds.catholic.or.kr/attbox/bbs/include/readImg.asp?gubun=100&amp;seq=44&amp;id=349&amp;filenm=%BD%C5%BE%D3%C0%C7%C7%D8%B7%CE%B0%ED%2Ejpg&amp;maingroup=1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10000" t="16883" r="10000" b="25974"/>
          <a:stretch>
            <a:fillRect/>
          </a:stretch>
        </p:blipFill>
        <p:spPr bwMode="auto">
          <a:xfrm>
            <a:off x="6660232" y="3573016"/>
            <a:ext cx="1375620" cy="1351056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6">
                <a:lumMod val="20000"/>
                <a:lumOff val="80000"/>
                <a:alpha val="60000"/>
              </a:schemeClr>
            </a:glow>
          </a:effectLst>
          <a:scene3d>
            <a:camera prst="orthographicFront"/>
            <a:lightRig rig="threePt" dir="t"/>
          </a:scene3d>
          <a:sp3d prstMaterial="matte"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7504" y="-99392"/>
            <a:ext cx="2664296" cy="401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bg1">
                <a:alpha val="60000"/>
              </a:schemeClr>
            </a:glow>
          </a:effectLst>
        </p:spPr>
      </p:pic>
      <p:sp>
        <p:nvSpPr>
          <p:cNvPr id="7" name="제목 1"/>
          <p:cNvSpPr>
            <a:spLocks noGrp="1"/>
          </p:cNvSpPr>
          <p:nvPr>
            <p:ph type="ctrTitle"/>
          </p:nvPr>
        </p:nvSpPr>
        <p:spPr>
          <a:xfrm>
            <a:off x="2555776" y="1700808"/>
            <a:ext cx="6548264" cy="1728192"/>
          </a:xfrm>
        </p:spPr>
        <p:txBody>
          <a:bodyPr>
            <a:noAutofit/>
            <a:scene3d>
              <a:camera prst="orthographicFront"/>
              <a:lightRig rig="soft" dir="t"/>
            </a:scene3d>
            <a:sp3d extrusionH="57150" prstMaterial="softEdge">
              <a:bevelT w="25400" h="25400" prst="angle"/>
            </a:sp3d>
          </a:bodyPr>
          <a:lstStyle/>
          <a:p>
            <a:pPr algn="ctr"/>
            <a:r>
              <a:rPr lang="ko-KR" altLang="en-US" sz="5400" b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동녘M" pitchFamily="18" charset="-127"/>
                <a:ea typeface="HY동녘M" pitchFamily="18" charset="-127"/>
              </a:rPr>
              <a:t>간추린 </a:t>
            </a:r>
            <a:r>
              <a:rPr lang="en-US" altLang="ko-KR" sz="5400" b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동녘M" pitchFamily="18" charset="-127"/>
                <a:ea typeface="HY동녘M" pitchFamily="18" charset="-127"/>
              </a:rPr>
              <a:t/>
            </a:r>
            <a:br>
              <a:rPr lang="en-US" altLang="ko-KR" sz="5400" b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동녘M" pitchFamily="18" charset="-127"/>
                <a:ea typeface="HY동녘M" pitchFamily="18" charset="-127"/>
              </a:rPr>
            </a:br>
            <a:r>
              <a:rPr lang="ko-KR" altLang="en-US" sz="5400" b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동녘M" pitchFamily="18" charset="-127"/>
                <a:ea typeface="HY동녘M" pitchFamily="18" charset="-127"/>
              </a:rPr>
              <a:t>가톨릭 </a:t>
            </a:r>
            <a:r>
              <a:rPr lang="ko-KR" altLang="en-US" sz="54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동녘M" pitchFamily="18" charset="-127"/>
                <a:ea typeface="HY동녘M" pitchFamily="18" charset="-127"/>
              </a:rPr>
              <a:t>교회 교리서</a:t>
            </a:r>
            <a:endParaRPr lang="ko-KR" altLang="en-US" sz="5400" b="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accent1">
                  <a:lumMod val="20000"/>
                  <a:lumOff val="80000"/>
                </a:schemeClr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HY동녘M" pitchFamily="18" charset="-127"/>
              <a:ea typeface="HY동녘M" pitchFamily="18" charset="-127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4355976" y="4653136"/>
            <a:ext cx="4320480" cy="12241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r"/>
            <a:r>
              <a:rPr lang="ko-KR" altLang="en-US" sz="44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울릉도M" pitchFamily="18" charset="-127"/>
                <a:ea typeface="HY울릉도M" pitchFamily="18" charset="-127"/>
              </a:rPr>
              <a:t>제</a:t>
            </a:r>
            <a:r>
              <a:rPr lang="en-US" altLang="ko-KR" sz="44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울릉도M" pitchFamily="18" charset="-127"/>
                <a:ea typeface="HY울릉도M" pitchFamily="18" charset="-127"/>
              </a:rPr>
              <a:t>1</a:t>
            </a:r>
            <a:r>
              <a:rPr lang="ko-KR" altLang="en-US" sz="44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울릉도M" pitchFamily="18" charset="-127"/>
                <a:ea typeface="HY울릉도M" pitchFamily="18" charset="-127"/>
              </a:rPr>
              <a:t>편 신앙고백 </a:t>
            </a:r>
            <a:endParaRPr lang="en-US" altLang="ko-KR" sz="440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HY울릉도M" pitchFamily="18" charset="-127"/>
              <a:ea typeface="HY울릉도M" pitchFamily="18" charset="-127"/>
            </a:endParaRPr>
          </a:p>
          <a:p>
            <a:pPr algn="r"/>
            <a:r>
              <a:rPr lang="ko-KR" altLang="en-US" sz="440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울릉도M" pitchFamily="18" charset="-127"/>
                <a:ea typeface="HY울릉도M" pitchFamily="18" charset="-127"/>
              </a:rPr>
              <a:t>제</a:t>
            </a:r>
            <a:r>
              <a:rPr lang="en-US" altLang="ko-KR" sz="440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울릉도M" pitchFamily="18" charset="-127"/>
                <a:ea typeface="HY울릉도M" pitchFamily="18" charset="-127"/>
              </a:rPr>
              <a:t>6</a:t>
            </a:r>
            <a:r>
              <a:rPr lang="ko-KR" altLang="en-US" sz="440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울릉도M" pitchFamily="18" charset="-127"/>
                <a:ea typeface="HY울릉도M" pitchFamily="18" charset="-127"/>
              </a:rPr>
              <a:t>과</a:t>
            </a:r>
            <a:endParaRPr lang="ko-KR" altLang="en-US" sz="4400" dirty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HY울릉도M" pitchFamily="18" charset="-127"/>
              <a:ea typeface="HY울릉도M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4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602737"/>
          </a:xfr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ko-KR" altLang="en-US" dirty="0" smtClean="0"/>
              <a:t>                       </a:t>
            </a:r>
            <a:endParaRPr lang="en-US" altLang="ko-KR" dirty="0" smtClean="0"/>
          </a:p>
          <a:p>
            <a:pPr algn="ctr">
              <a:buNone/>
            </a:pPr>
            <a:r>
              <a:rPr lang="ko-KR" altLang="en-US" sz="4400" u="sng" dirty="0" smtClean="0"/>
              <a:t>남 과 여</a:t>
            </a:r>
            <a:endParaRPr lang="en-US" altLang="ko-KR" sz="4400" u="sng" dirty="0" smtClean="0"/>
          </a:p>
          <a:p>
            <a:pPr algn="ctr">
              <a:buNone/>
            </a:pPr>
            <a:endParaRPr lang="en-US" altLang="ko-KR" sz="4400" u="sng" dirty="0" smtClean="0"/>
          </a:p>
          <a:p>
            <a:pPr algn="ctr">
              <a:buNone/>
            </a:pPr>
            <a:r>
              <a:rPr lang="en-US" altLang="ko-KR" dirty="0" smtClean="0"/>
              <a:t>*</a:t>
            </a:r>
            <a:r>
              <a:rPr lang="ko-KR" altLang="en-US" dirty="0" smtClean="0"/>
              <a:t>하느님께  동등한 존엄성을 부여 받음</a:t>
            </a:r>
            <a:endParaRPr lang="en-US" altLang="ko-KR" dirty="0" smtClean="0"/>
          </a:p>
          <a:p>
            <a:pPr algn="ctr">
              <a:buNone/>
            </a:pPr>
            <a:r>
              <a:rPr lang="en-US" altLang="ko-KR" b="1" dirty="0" smtClean="0"/>
              <a:t>* </a:t>
            </a:r>
            <a:r>
              <a:rPr lang="ko-KR" altLang="en-US" b="1" dirty="0" smtClean="0"/>
              <a:t>창조주의 지혜와 선을 반영</a:t>
            </a:r>
            <a:endParaRPr lang="en-US" altLang="ko-KR" b="1" dirty="0" smtClean="0"/>
          </a:p>
          <a:p>
            <a:pPr algn="ctr">
              <a:buNone/>
            </a:pPr>
            <a:r>
              <a:rPr lang="en-US" altLang="ko-KR" dirty="0" smtClean="0"/>
              <a:t>* </a:t>
            </a:r>
            <a:r>
              <a:rPr lang="ko-KR" altLang="en-US" dirty="0" smtClean="0"/>
              <a:t>둘이 서로를 위한 존재가 되게 하심</a:t>
            </a:r>
            <a:endParaRPr lang="en-US" altLang="ko-KR" dirty="0" smtClean="0"/>
          </a:p>
          <a:p>
            <a:pPr algn="ctr">
              <a:buNone/>
            </a:pPr>
            <a:r>
              <a:rPr lang="en-US" altLang="ko-KR" b="1" dirty="0" smtClean="0"/>
              <a:t>* </a:t>
            </a:r>
            <a:r>
              <a:rPr lang="ko-KR" altLang="en-US" b="1" dirty="0" smtClean="0"/>
              <a:t>서로 결합하여 한 몸이 됨으로써</a:t>
            </a:r>
            <a:endParaRPr lang="en-US" altLang="ko-KR" b="1" dirty="0" smtClean="0"/>
          </a:p>
          <a:p>
            <a:pPr algn="ctr">
              <a:buNone/>
            </a:pPr>
            <a:r>
              <a:rPr lang="ko-KR" altLang="en-US" b="1" dirty="0" smtClean="0"/>
              <a:t> 하느님의 창조 성업에 동참한다</a:t>
            </a:r>
            <a:r>
              <a:rPr lang="en-US" altLang="ko-KR" b="1" dirty="0" smtClean="0"/>
              <a:t>. </a:t>
            </a:r>
          </a:p>
          <a:p>
            <a:pPr algn="ctr">
              <a:buNone/>
            </a:pPr>
            <a:endParaRPr lang="en-US" altLang="ko-KR" dirty="0" smtClean="0"/>
          </a:p>
          <a:p>
            <a:pPr>
              <a:buNone/>
            </a:pPr>
            <a:r>
              <a:rPr lang="en-US" altLang="ko-KR" dirty="0" smtClean="0"/>
              <a:t>   </a:t>
            </a:r>
          </a:p>
        </p:txBody>
      </p:sp>
      <p:sp>
        <p:nvSpPr>
          <p:cNvPr id="4" name="제목 3"/>
          <p:cNvSpPr>
            <a:spLocks noGrp="1"/>
          </p:cNvSpPr>
          <p:nvPr>
            <p:ph type="title"/>
          </p:nvPr>
        </p:nvSpPr>
        <p:spPr>
          <a:xfrm>
            <a:off x="457200" y="485800"/>
            <a:ext cx="8229600" cy="1143000"/>
          </a:xfrm>
          <a:solidFill>
            <a:schemeClr val="tx2">
              <a:lumMod val="75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en-US" altLang="ko-KR" sz="3600" b="1" dirty="0" smtClean="0">
                <a:solidFill>
                  <a:schemeClr val="bg1"/>
                </a:solidFill>
              </a:rPr>
              <a:t>              </a:t>
            </a:r>
            <a:r>
              <a:rPr lang="ko-KR" altLang="en-US" sz="3600" b="1" dirty="0" smtClean="0">
                <a:solidFill>
                  <a:schemeClr val="bg1"/>
                </a:solidFill>
              </a:rPr>
              <a:t>남자와 여자로 창조하셨다</a:t>
            </a:r>
            <a:endParaRPr lang="ko-KR" altLang="en-US" sz="3600" b="1" dirty="0">
              <a:solidFill>
                <a:schemeClr val="bg1"/>
              </a:solidFill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251520" y="188640"/>
            <a:ext cx="1656184" cy="100811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000" b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3</a:t>
            </a:r>
            <a:r>
              <a:rPr lang="ko-KR" altLang="en-US" sz="4000" b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endParaRPr lang="ko-KR" altLang="en-US" sz="40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4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602737"/>
          </a:xfr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>
            <a:normAutofit/>
          </a:bodyPr>
          <a:lstStyle/>
          <a:p>
            <a:pPr>
              <a:buNone/>
            </a:pPr>
            <a:r>
              <a:rPr lang="ko-KR" altLang="en-US" smtClean="0"/>
              <a:t>                                    </a:t>
            </a:r>
            <a:r>
              <a:rPr lang="ko-KR" altLang="en-US" dirty="0" smtClean="0"/>
              <a:t>선    </a:t>
            </a:r>
            <a:endParaRPr lang="en-US" altLang="ko-KR" dirty="0" smtClean="0"/>
          </a:p>
          <a:p>
            <a:pPr>
              <a:buNone/>
            </a:pPr>
            <a:endParaRPr lang="en-US" altLang="ko-KR" dirty="0" smtClean="0"/>
          </a:p>
          <a:p>
            <a:pPr>
              <a:buNone/>
            </a:pPr>
            <a:r>
              <a:rPr lang="en-US" altLang="ko-KR" dirty="0" smtClean="0"/>
              <a:t>                   </a:t>
            </a:r>
            <a:r>
              <a:rPr lang="ko-KR" altLang="en-US" dirty="0" smtClean="0"/>
              <a:t>하느님                인간창조 </a:t>
            </a:r>
            <a:endParaRPr lang="en-US" altLang="ko-KR" dirty="0" smtClean="0"/>
          </a:p>
          <a:p>
            <a:pPr>
              <a:buNone/>
            </a:pPr>
            <a:r>
              <a:rPr lang="en-US" altLang="ko-KR" dirty="0" smtClean="0"/>
              <a:t>      </a:t>
            </a:r>
            <a:r>
              <a:rPr lang="ko-KR" altLang="en-US" b="1" u="sng" dirty="0" smtClean="0"/>
              <a:t>당신의 의로움과 거룩함을 누리게 하심</a:t>
            </a:r>
            <a:endParaRPr lang="en-US" altLang="ko-KR" b="1" u="sng" dirty="0" smtClean="0"/>
          </a:p>
          <a:p>
            <a:pPr>
              <a:buNone/>
            </a:pPr>
            <a:r>
              <a:rPr lang="en-US" altLang="ko-KR" b="1" dirty="0" smtClean="0"/>
              <a:t>       </a:t>
            </a:r>
            <a:r>
              <a:rPr lang="ko-KR" altLang="en-US" b="1" dirty="0" smtClean="0"/>
              <a:t>인간은 하느님의 생명에 참여 </a:t>
            </a:r>
            <a:r>
              <a:rPr lang="en-US" altLang="ko-KR" b="1" dirty="0" smtClean="0"/>
              <a:t>= </a:t>
            </a:r>
            <a:r>
              <a:rPr lang="ko-KR" altLang="en-US" sz="3600" b="1" dirty="0" smtClean="0">
                <a:solidFill>
                  <a:srgbClr val="C00000"/>
                </a:solidFill>
              </a:rPr>
              <a:t>원의</a:t>
            </a:r>
            <a:endParaRPr lang="en-US" altLang="ko-KR" sz="3600" b="1" dirty="0" smtClean="0">
              <a:solidFill>
                <a:srgbClr val="C00000"/>
              </a:solidFill>
            </a:endParaRPr>
          </a:p>
          <a:p>
            <a:pPr>
              <a:buNone/>
            </a:pPr>
            <a:endParaRPr lang="en-US" altLang="ko-KR" b="1" u="sng" dirty="0" smtClean="0"/>
          </a:p>
          <a:p>
            <a:pPr algn="ctr">
              <a:buNone/>
            </a:pPr>
            <a:r>
              <a:rPr lang="ko-KR" altLang="en-US" b="1" u="sng" dirty="0" smtClean="0"/>
              <a:t>원죄는 원의 없이는 설명할  수 없다</a:t>
            </a:r>
            <a:endParaRPr lang="en-US" altLang="ko-KR" b="1" u="sng" dirty="0" smtClean="0"/>
          </a:p>
        </p:txBody>
      </p:sp>
      <p:sp>
        <p:nvSpPr>
          <p:cNvPr id="4" name="제목 3"/>
          <p:cNvSpPr>
            <a:spLocks noGrp="1"/>
          </p:cNvSpPr>
          <p:nvPr>
            <p:ph type="title"/>
          </p:nvPr>
        </p:nvSpPr>
        <p:spPr>
          <a:xfrm>
            <a:off x="457200" y="485800"/>
            <a:ext cx="8229600" cy="1143000"/>
          </a:xfrm>
          <a:solidFill>
            <a:schemeClr val="tx2">
              <a:lumMod val="75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en-US" altLang="ko-KR" sz="3600" b="1" dirty="0" smtClean="0">
                <a:solidFill>
                  <a:schemeClr val="bg1"/>
                </a:solidFill>
              </a:rPr>
              <a:t>                  </a:t>
            </a:r>
            <a:r>
              <a:rPr lang="ko-KR" altLang="en-US" sz="3600" b="1" dirty="0" smtClean="0">
                <a:solidFill>
                  <a:schemeClr val="bg1"/>
                </a:solidFill>
              </a:rPr>
              <a:t>낙원의 인간</a:t>
            </a:r>
            <a:r>
              <a:rPr lang="en-US" altLang="ko-KR" sz="3600" b="1" dirty="0" smtClean="0">
                <a:solidFill>
                  <a:schemeClr val="bg1"/>
                </a:solidFill>
              </a:rPr>
              <a:t>- </a:t>
            </a:r>
            <a:r>
              <a:rPr lang="ko-KR" altLang="en-US" sz="3600" b="1" dirty="0" smtClean="0">
                <a:solidFill>
                  <a:schemeClr val="bg1"/>
                </a:solidFill>
              </a:rPr>
              <a:t>⓵원의</a:t>
            </a:r>
            <a:endParaRPr lang="ko-KR" altLang="en-US" sz="3600" b="1" dirty="0">
              <a:solidFill>
                <a:schemeClr val="bg1"/>
              </a:solidFill>
            </a:endParaRPr>
          </a:p>
        </p:txBody>
      </p:sp>
      <p:sp>
        <p:nvSpPr>
          <p:cNvPr id="6" name="아래로 구부러진 화살표 5"/>
          <p:cNvSpPr/>
          <p:nvPr/>
        </p:nvSpPr>
        <p:spPr>
          <a:xfrm>
            <a:off x="3347864" y="2348880"/>
            <a:ext cx="1440160" cy="504056"/>
          </a:xfrm>
          <a:prstGeom prst="curvedDownArrow">
            <a:avLst>
              <a:gd name="adj1" fmla="val 25000"/>
              <a:gd name="adj2" fmla="val 50000"/>
              <a:gd name="adj3" fmla="val 40629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251520" y="188640"/>
            <a:ext cx="1656184" cy="100811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000" b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4</a:t>
            </a:r>
            <a:r>
              <a:rPr lang="ko-KR" altLang="en-US" sz="4000" b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endParaRPr lang="ko-KR" altLang="en-US" sz="40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4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602737"/>
          </a:xfr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>
            <a:normAutofit/>
          </a:bodyPr>
          <a:lstStyle/>
          <a:p>
            <a:pPr>
              <a:buNone/>
            </a:pPr>
            <a:r>
              <a:rPr lang="ko-KR" altLang="en-US" dirty="0" smtClean="0"/>
              <a:t>                       </a:t>
            </a:r>
            <a:endParaRPr lang="en-US" altLang="ko-KR" dirty="0" smtClean="0"/>
          </a:p>
        </p:txBody>
      </p:sp>
      <p:sp>
        <p:nvSpPr>
          <p:cNvPr id="4" name="제목 3"/>
          <p:cNvSpPr>
            <a:spLocks noGrp="1"/>
          </p:cNvSpPr>
          <p:nvPr>
            <p:ph type="title"/>
          </p:nvPr>
        </p:nvSpPr>
        <p:spPr>
          <a:xfrm>
            <a:off x="457200" y="485800"/>
            <a:ext cx="8229600" cy="1143000"/>
          </a:xfrm>
          <a:solidFill>
            <a:schemeClr val="tx2">
              <a:lumMod val="75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en-US" altLang="ko-KR" sz="3600" b="1" dirty="0" smtClean="0">
                <a:solidFill>
                  <a:schemeClr val="bg1"/>
                </a:solidFill>
              </a:rPr>
              <a:t>                     </a:t>
            </a:r>
            <a:r>
              <a:rPr lang="ko-KR" altLang="en-US" sz="3600" b="1" dirty="0" smtClean="0">
                <a:solidFill>
                  <a:schemeClr val="bg1"/>
                </a:solidFill>
              </a:rPr>
              <a:t>낙원의 인간</a:t>
            </a:r>
            <a:r>
              <a:rPr lang="en-US" altLang="ko-KR" sz="3600" b="1" dirty="0" smtClean="0">
                <a:solidFill>
                  <a:schemeClr val="bg1"/>
                </a:solidFill>
              </a:rPr>
              <a:t>-</a:t>
            </a:r>
            <a:r>
              <a:rPr lang="ko-KR" altLang="en-US" sz="3600" b="1" dirty="0" smtClean="0">
                <a:solidFill>
                  <a:schemeClr val="bg1"/>
                </a:solidFill>
              </a:rPr>
              <a:t> ⓵ 원의  </a:t>
            </a:r>
            <a:endParaRPr lang="ko-KR" altLang="en-US" sz="3600" b="1" dirty="0">
              <a:solidFill>
                <a:schemeClr val="bg1"/>
              </a:solidFill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1043608" y="2348880"/>
            <a:ext cx="1584176" cy="3600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  <a:reflection blurRad="12700" stA="28000" endPos="45000" dist="1000" dir="5400000" sy="-100000" algn="bl" rotWithShape="0"/>
                </a:effectLst>
              </a:rPr>
              <a:t>하</a:t>
            </a:r>
            <a:endParaRPr lang="en-US" altLang="ko-KR" sz="28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glow rad="101600">
                  <a:schemeClr val="bg1">
                    <a:alpha val="60000"/>
                  </a:schemeClr>
                </a:glow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ko-KR" altLang="en-US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  <a:reflection blurRad="12700" stA="28000" endPos="45000" dist="1000" dir="5400000" sy="-100000" algn="bl" rotWithShape="0"/>
                </a:effectLst>
              </a:rPr>
              <a:t>느</a:t>
            </a:r>
            <a:endParaRPr lang="en-US" altLang="ko-KR" sz="28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glow rad="101600">
                  <a:schemeClr val="bg1">
                    <a:alpha val="60000"/>
                  </a:schemeClr>
                </a:glow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ko-KR" alt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  <a:reflection blurRad="12700" stA="28000" endPos="45000" dist="1000" dir="5400000" sy="-100000" algn="bl" rotWithShape="0"/>
                </a:effectLst>
              </a:rPr>
              <a:t>님</a:t>
            </a:r>
            <a:endParaRPr lang="en-US" altLang="ko-KR" sz="28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glow rad="101600">
                  <a:schemeClr val="bg1">
                    <a:alpha val="60000"/>
                  </a:schemeClr>
                </a:glow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ko-KR" alt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  <a:reflection blurRad="12700" stA="28000" endPos="45000" dist="1000" dir="5400000" sy="-100000" algn="bl" rotWithShape="0"/>
                </a:effectLst>
              </a:rPr>
              <a:t>과</a:t>
            </a:r>
            <a:endParaRPr lang="en-US" altLang="ko-KR" sz="28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glow rad="101600">
                  <a:schemeClr val="bg1">
                    <a:alpha val="60000"/>
                  </a:schemeClr>
                </a:glow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ko-KR" alt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  <a:reflection blurRad="12700" stA="28000" endPos="45000" dist="1000" dir="5400000" sy="-100000" algn="bl" rotWithShape="0"/>
                </a:effectLst>
              </a:rPr>
              <a:t>의 </a:t>
            </a:r>
            <a:endParaRPr lang="en-US" altLang="ko-KR" sz="28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glow rad="101600">
                  <a:schemeClr val="bg1">
                    <a:alpha val="60000"/>
                  </a:schemeClr>
                </a:glow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endParaRPr lang="en-US" altLang="ko-KR" sz="28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glow rad="101600">
                  <a:schemeClr val="bg1">
                    <a:alpha val="60000"/>
                  </a:schemeClr>
                </a:glow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ko-KR" alt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  <a:reflection blurRad="12700" stA="28000" endPos="45000" dist="1000" dir="5400000" sy="-100000" algn="bl" rotWithShape="0"/>
                </a:effectLst>
              </a:rPr>
              <a:t>친밀한 사이</a:t>
            </a:r>
            <a:endParaRPr lang="ko-KR" altLang="en-US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glow rad="101600">
                  <a:schemeClr val="bg1">
                    <a:alpha val="60000"/>
                  </a:schemeClr>
                </a:glow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8" name="타원 7"/>
          <p:cNvSpPr/>
          <p:nvPr/>
        </p:nvSpPr>
        <p:spPr>
          <a:xfrm>
            <a:off x="3635896" y="2060848"/>
            <a:ext cx="2304256" cy="22322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800" b="1" cap="all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  <a:reflection blurRad="12700" stA="28000" endPos="45000" dist="1000" dir="5400000" sy="-100000" algn="bl" rotWithShape="0"/>
                </a:effectLst>
              </a:rPr>
              <a:t>자신과</a:t>
            </a:r>
            <a:endParaRPr lang="en-US" altLang="ko-KR" sz="2800" b="1" cap="all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glow rad="101600">
                  <a:schemeClr val="bg1">
                    <a:alpha val="60000"/>
                  </a:schemeClr>
                </a:glow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ko-KR" altLang="en-US" sz="2800" b="1" cap="all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  <a:reflection blurRad="12700" stA="28000" endPos="45000" dist="1000" dir="5400000" sy="-100000" algn="bl" rotWithShape="0"/>
                </a:effectLst>
              </a:rPr>
              <a:t>의 </a:t>
            </a:r>
            <a:endParaRPr lang="en-US" altLang="ko-KR" sz="28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glow rad="101600">
                  <a:schemeClr val="bg1">
                    <a:alpha val="60000"/>
                  </a:schemeClr>
                </a:glow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ko-KR" alt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  <a:reflection blurRad="12700" stA="28000" endPos="45000" dist="1000" dir="5400000" sy="-100000" algn="bl" rotWithShape="0"/>
                </a:effectLst>
              </a:rPr>
              <a:t>조화</a:t>
            </a:r>
            <a:endParaRPr lang="ko-KR" altLang="en-US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glow rad="101600">
                  <a:schemeClr val="bg1">
                    <a:alpha val="60000"/>
                  </a:schemeClr>
                </a:glow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9" name="타원 8"/>
          <p:cNvSpPr/>
          <p:nvPr/>
        </p:nvSpPr>
        <p:spPr>
          <a:xfrm>
            <a:off x="5364088" y="2132856"/>
            <a:ext cx="2304256" cy="22322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  <a:reflection blurRad="12700" stA="28000" endPos="45000" dist="1000" dir="5400000" sy="-100000" algn="bl" rotWithShape="0"/>
                </a:effectLst>
              </a:rPr>
              <a:t>남자와 </a:t>
            </a:r>
            <a:endParaRPr lang="en-US" altLang="ko-KR" sz="28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glow rad="101600">
                  <a:schemeClr val="bg1">
                    <a:alpha val="60000"/>
                  </a:schemeClr>
                </a:glow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ko-KR" alt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  <a:reflection blurRad="12700" stA="28000" endPos="45000" dist="1000" dir="5400000" sy="-100000" algn="bl" rotWithShape="0"/>
                </a:effectLst>
              </a:rPr>
              <a:t>여자의 조화</a:t>
            </a:r>
            <a:endParaRPr lang="en-US" altLang="ko-KR" sz="28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glow rad="101600">
                  <a:schemeClr val="bg1">
                    <a:alpha val="60000"/>
                  </a:schemeClr>
                </a:glow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0" name="타원 9"/>
          <p:cNvSpPr/>
          <p:nvPr/>
        </p:nvSpPr>
        <p:spPr>
          <a:xfrm>
            <a:off x="4427984" y="3717032"/>
            <a:ext cx="2304256" cy="22322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  <a:reflection blurRad="12700" stA="28000" endPos="45000" dist="1000" dir="5400000" sy="-100000" algn="bl" rotWithShape="0"/>
                </a:effectLst>
              </a:rPr>
              <a:t>사람과</a:t>
            </a:r>
            <a:endParaRPr lang="en-US" altLang="ko-KR" sz="28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glow rad="101600">
                  <a:schemeClr val="bg1">
                    <a:alpha val="60000"/>
                  </a:schemeClr>
                </a:glow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ko-KR" alt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  <a:reflection blurRad="12700" stA="28000" endPos="45000" dist="1000" dir="5400000" sy="-100000" algn="bl" rotWithShape="0"/>
                </a:effectLst>
              </a:rPr>
              <a:t>자연의 조화</a:t>
            </a:r>
            <a:endParaRPr lang="en-US" altLang="ko-KR" sz="28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glow rad="101600">
                  <a:schemeClr val="bg1">
                    <a:alpha val="60000"/>
                  </a:schemeClr>
                </a:glow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251520" y="188640"/>
            <a:ext cx="1656184" cy="100811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000" b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4</a:t>
            </a:r>
            <a:r>
              <a:rPr lang="ko-KR" altLang="en-US" sz="4000" b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endParaRPr lang="ko-KR" altLang="en-US" sz="40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title"/>
          </p:nvPr>
        </p:nvSpPr>
        <p:spPr>
          <a:xfrm>
            <a:off x="457200" y="485800"/>
            <a:ext cx="8229600" cy="1143000"/>
          </a:xfrm>
          <a:solidFill>
            <a:schemeClr val="tx2">
              <a:lumMod val="75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en-US" altLang="ko-KR" sz="3600" b="1" dirty="0" smtClean="0">
                <a:solidFill>
                  <a:schemeClr val="bg1"/>
                </a:solidFill>
              </a:rPr>
              <a:t>              </a:t>
            </a:r>
            <a:r>
              <a:rPr lang="ko-KR" altLang="en-US" sz="3600" b="1" dirty="0" smtClean="0">
                <a:solidFill>
                  <a:schemeClr val="bg1"/>
                </a:solidFill>
              </a:rPr>
              <a:t>⓶선과 악을 알게 하는 나무</a:t>
            </a:r>
            <a:endParaRPr lang="ko-KR" altLang="en-US" sz="3600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C:\Users\1\AppData\Local\Microsoft\Windows\Temporary Internet Files\Content.IE5\0C55YOVX\MC900433220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844824"/>
            <a:ext cx="3848472" cy="4536504"/>
          </a:xfrm>
          <a:prstGeom prst="rect">
            <a:avLst/>
          </a:prstGeom>
          <a:noFill/>
        </p:spPr>
      </p:pic>
      <p:sp>
        <p:nvSpPr>
          <p:cNvPr id="9" name="직사각형 8"/>
          <p:cNvSpPr/>
          <p:nvPr/>
        </p:nvSpPr>
        <p:spPr>
          <a:xfrm>
            <a:off x="4716016" y="1844824"/>
            <a:ext cx="4032448" cy="4464496"/>
          </a:xfrm>
          <a:prstGeom prst="rect">
            <a:avLst/>
          </a:prstGeom>
          <a:solidFill>
            <a:srgbClr val="00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dirty="0" smtClean="0"/>
              <a:t>낙원이야기</a:t>
            </a:r>
            <a:r>
              <a:rPr lang="en-US" altLang="ko-KR" sz="2400" dirty="0" smtClean="0"/>
              <a:t>(</a:t>
            </a:r>
            <a:r>
              <a:rPr lang="ko-KR" altLang="en-US" sz="2400" dirty="0" smtClean="0"/>
              <a:t>창세 </a:t>
            </a:r>
            <a:r>
              <a:rPr lang="en-US" altLang="ko-KR" sz="2400" dirty="0" smtClean="0"/>
              <a:t>2,9)</a:t>
            </a:r>
          </a:p>
          <a:p>
            <a:pPr algn="ctr"/>
            <a:r>
              <a:rPr lang="en-US" altLang="ko-KR" sz="2800" dirty="0" smtClean="0">
                <a:solidFill>
                  <a:srgbClr val="FFFF66"/>
                </a:solidFill>
              </a:rPr>
              <a:t>“</a:t>
            </a:r>
            <a:r>
              <a:rPr lang="ko-KR" altLang="en-US" sz="2800" dirty="0" smtClean="0">
                <a:solidFill>
                  <a:srgbClr val="FFFF66"/>
                </a:solidFill>
              </a:rPr>
              <a:t>생명 나무</a:t>
            </a:r>
            <a:r>
              <a:rPr lang="en-US" altLang="ko-KR" sz="2800" dirty="0" smtClean="0">
                <a:solidFill>
                  <a:srgbClr val="FFFF66"/>
                </a:solidFill>
              </a:rPr>
              <a:t>”</a:t>
            </a:r>
          </a:p>
          <a:p>
            <a:pPr algn="ctr"/>
            <a:r>
              <a:rPr lang="ko-KR" altLang="en-US" sz="2400" dirty="0" smtClean="0"/>
              <a:t>선과 악을 알게 하는 나무</a:t>
            </a:r>
            <a:endParaRPr lang="en-US" altLang="ko-KR" sz="2400" dirty="0" smtClean="0"/>
          </a:p>
          <a:p>
            <a:pPr algn="ctr"/>
            <a:r>
              <a:rPr lang="ko-KR" altLang="en-US" sz="2400" dirty="0" smtClean="0"/>
              <a:t>선과 악</a:t>
            </a:r>
            <a:r>
              <a:rPr lang="en-US" altLang="ko-KR" sz="2400" dirty="0" smtClean="0"/>
              <a:t>=</a:t>
            </a:r>
            <a:r>
              <a:rPr lang="ko-KR" altLang="en-US" sz="2400" dirty="0" smtClean="0"/>
              <a:t>하느님의 권위 권한</a:t>
            </a:r>
            <a:endParaRPr lang="en-US" altLang="ko-KR" sz="2400" dirty="0" smtClean="0"/>
          </a:p>
          <a:p>
            <a:pPr algn="ctr"/>
            <a:endParaRPr lang="en-US" altLang="ko-KR" sz="2400" dirty="0" smtClean="0"/>
          </a:p>
          <a:p>
            <a:pPr algn="ctr"/>
            <a:endParaRPr lang="en-US" altLang="ko-KR" dirty="0" smtClean="0"/>
          </a:p>
          <a:p>
            <a:pPr algn="ctr"/>
            <a:r>
              <a:rPr lang="ko-KR" altLang="en-US" sz="2800" dirty="0" smtClean="0">
                <a:ln w="3175" cmpd="sng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악마의                   유혹</a:t>
            </a:r>
            <a:endParaRPr lang="en-US" altLang="ko-KR" sz="2800" dirty="0" smtClean="0">
              <a:ln w="3175" cmpd="sng">
                <a:solidFill>
                  <a:srgbClr val="FFFF00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endParaRPr lang="en-US" altLang="ko-KR" sz="2000" dirty="0" smtClean="0">
              <a:ln w="3175" cmpd="sng">
                <a:solidFill>
                  <a:srgbClr val="FFFF00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en-US" altLang="ko-KR" sz="2000" dirty="0" smtClean="0">
                <a:ln w="3175" cmpd="sng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“</a:t>
            </a:r>
            <a:r>
              <a:rPr lang="ko-KR" altLang="en-US" sz="2000" dirty="0" smtClean="0">
                <a:ln w="3175" cmpd="sng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하느님 없이</a:t>
            </a:r>
            <a:endParaRPr lang="en-US" altLang="ko-KR" sz="2000" dirty="0" smtClean="0">
              <a:ln w="3175" cmpd="sng">
                <a:solidFill>
                  <a:srgbClr val="FFFF00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ko-KR" altLang="en-US" sz="2000" dirty="0" smtClean="0">
                <a:ln w="3175" cmpd="sng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하느님보다 우월하게</a:t>
            </a:r>
            <a:endParaRPr lang="en-US" altLang="ko-KR" sz="2000" dirty="0" smtClean="0">
              <a:ln w="3175" cmpd="sng">
                <a:solidFill>
                  <a:srgbClr val="FFFF00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ko-KR" altLang="en-US" sz="2000" dirty="0" smtClean="0">
                <a:ln w="3175" cmpd="sng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하느님을 따르지 않고</a:t>
            </a:r>
            <a:endParaRPr lang="en-US" altLang="ko-KR" sz="2000" dirty="0" smtClean="0">
              <a:ln w="3175" cmpd="sng">
                <a:solidFill>
                  <a:srgbClr val="FFFF00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ko-KR" altLang="en-US" sz="2000" dirty="0" smtClean="0">
                <a:ln w="3175" cmpd="sng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하느님처럼 되고자</a:t>
            </a:r>
            <a:r>
              <a:rPr lang="en-US" altLang="ko-KR" sz="2000" dirty="0" smtClean="0">
                <a:ln w="3175" cmpd="sng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”</a:t>
            </a:r>
          </a:p>
        </p:txBody>
      </p:sp>
      <p:pic>
        <p:nvPicPr>
          <p:cNvPr id="1029" name="Picture 5" descr="C:\Users\1\AppData\Local\Microsoft\Windows\Temporary Internet Files\Content.IE5\0UM6HLRS\MC900331578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168" y="3717032"/>
            <a:ext cx="1552579" cy="1113911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</p:spPr>
      </p:pic>
      <p:sp>
        <p:nvSpPr>
          <p:cNvPr id="8" name="직사각형 7"/>
          <p:cNvSpPr/>
          <p:nvPr/>
        </p:nvSpPr>
        <p:spPr>
          <a:xfrm>
            <a:off x="251520" y="188640"/>
            <a:ext cx="1656184" cy="100811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000" b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4</a:t>
            </a:r>
            <a:r>
              <a:rPr lang="ko-KR" altLang="en-US" sz="4000" b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endParaRPr lang="ko-KR" altLang="en-US" sz="40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4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602737"/>
          </a:xfrm>
          <a:solidFill>
            <a:schemeClr val="bg2">
              <a:lumMod val="1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>
            <a:normAutofit/>
          </a:bodyPr>
          <a:lstStyle/>
          <a:p>
            <a:pPr>
              <a:buNone/>
            </a:pPr>
            <a:r>
              <a:rPr lang="ko-KR" altLang="en-US" b="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          친교를 잃음</a:t>
            </a:r>
            <a:endParaRPr lang="en-US" altLang="ko-KR" b="0" cap="none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>
              <a:buNone/>
            </a:pPr>
            <a:endParaRPr lang="en-US" altLang="ko-KR" b="0" cap="none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>
              <a:buNone/>
            </a:pPr>
            <a:endParaRPr lang="en-US" altLang="ko-KR" b="0" cap="none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>
              <a:buNone/>
            </a:pPr>
            <a:endParaRPr lang="en-US" altLang="ko-KR" b="0" cap="none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>
              <a:buNone/>
            </a:pPr>
            <a:endParaRPr lang="en-US" altLang="ko-KR" b="0" cap="none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>
              <a:buNone/>
            </a:pPr>
            <a:endParaRPr lang="en-US" altLang="ko-KR" b="0" cap="none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>
              <a:buNone/>
            </a:pPr>
            <a:endParaRPr lang="en-US" altLang="ko-KR" b="0" cap="none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>
              <a:buNone/>
            </a:pPr>
            <a:r>
              <a:rPr lang="en-US" altLang="ko-KR" b="0" cap="none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                                                                 </a:t>
            </a:r>
            <a:r>
              <a:rPr lang="ko-KR" altLang="en-US" b="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인류역사 안에</a:t>
            </a:r>
            <a:endParaRPr lang="en-US" altLang="ko-KR" b="0" cap="none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>
              <a:buNone/>
            </a:pPr>
            <a:r>
              <a:rPr lang="en-US" altLang="ko-KR" b="0" cap="none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           </a:t>
            </a:r>
            <a:r>
              <a:rPr lang="ko-KR" altLang="en-US" b="0" cap="none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                                         </a:t>
            </a:r>
            <a:r>
              <a:rPr lang="ko-KR" altLang="en-US" b="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죽음이 들어옴</a:t>
            </a:r>
            <a:endParaRPr lang="en-US" altLang="ko-KR" b="0" cap="none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제목 3"/>
          <p:cNvSpPr>
            <a:spLocks noGrp="1"/>
          </p:cNvSpPr>
          <p:nvPr>
            <p:ph type="title"/>
          </p:nvPr>
        </p:nvSpPr>
        <p:spPr>
          <a:xfrm>
            <a:off x="457200" y="485800"/>
            <a:ext cx="8229600" cy="1143000"/>
          </a:xfrm>
          <a:solidFill>
            <a:schemeClr val="tx2">
              <a:lumMod val="75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en-US" altLang="ko-KR" sz="3600" b="1" dirty="0" smtClean="0">
                <a:solidFill>
                  <a:schemeClr val="bg1"/>
                </a:solidFill>
              </a:rPr>
              <a:t>                </a:t>
            </a:r>
            <a:r>
              <a:rPr lang="ko-KR" altLang="en-US" sz="3600" b="1" dirty="0" smtClean="0">
                <a:solidFill>
                  <a:schemeClr val="bg1"/>
                </a:solidFill>
              </a:rPr>
              <a:t>⓷ 원 죄</a:t>
            </a:r>
            <a:endParaRPr lang="ko-KR" altLang="en-US" sz="3600" b="1" dirty="0">
              <a:solidFill>
                <a:schemeClr val="bg1"/>
              </a:solidFill>
            </a:endParaRPr>
          </a:p>
        </p:txBody>
      </p:sp>
      <p:sp>
        <p:nvSpPr>
          <p:cNvPr id="9" name="폭발 2 8"/>
          <p:cNvSpPr/>
          <p:nvPr/>
        </p:nvSpPr>
        <p:spPr>
          <a:xfrm>
            <a:off x="0" y="1412776"/>
            <a:ext cx="8892480" cy="4824536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altLang="ko-KR" sz="2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ko-KR" altLang="en-US" sz="2400" b="1" dirty="0" smtClean="0">
                <a:ln w="11430"/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자신과의 관계</a:t>
            </a:r>
            <a:r>
              <a:rPr lang="en-US" altLang="ko-KR" sz="2400" b="1" dirty="0" smtClean="0">
                <a:ln w="11430"/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, </a:t>
            </a:r>
            <a:r>
              <a:rPr lang="ko-KR" altLang="en-US" sz="2400" b="1" dirty="0" smtClean="0">
                <a:ln w="11430"/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남녀의 관계</a:t>
            </a:r>
            <a:r>
              <a:rPr lang="en-US" altLang="ko-KR" sz="2400" b="1" dirty="0" smtClean="0">
                <a:ln w="11430"/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ko-KR" altLang="en-US" sz="2400" b="1" dirty="0" smtClean="0">
                <a:ln w="11430"/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인간과 인간의 관계</a:t>
            </a:r>
            <a:endParaRPr lang="en-US" altLang="ko-KR" sz="2400" b="1" dirty="0" smtClean="0">
              <a:ln w="11430"/>
              <a:solidFill>
                <a:schemeClr val="tx1"/>
              </a:solidFill>
              <a:effectLst>
                <a:glow rad="101600">
                  <a:schemeClr val="bg1">
                    <a:alpha val="60000"/>
                  </a:schemeClr>
                </a:glow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algn="ctr"/>
            <a:r>
              <a:rPr lang="ko-KR" altLang="en-US" sz="2400" b="1" dirty="0" smtClean="0">
                <a:ln w="11430"/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인간과 자연의 관계 </a:t>
            </a:r>
            <a:endParaRPr lang="en-US" altLang="ko-KR" sz="2400" b="1" dirty="0" smtClean="0">
              <a:ln w="11430"/>
              <a:solidFill>
                <a:schemeClr val="tx1"/>
              </a:solidFill>
              <a:effectLst>
                <a:glow rad="101600">
                  <a:schemeClr val="bg1">
                    <a:alpha val="60000"/>
                  </a:schemeClr>
                </a:glow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algn="ctr"/>
            <a:r>
              <a:rPr lang="ko-KR" altLang="en-US" sz="2400" b="1" dirty="0" smtClean="0">
                <a:ln w="11430"/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조화롭게 하던 </a:t>
            </a:r>
            <a:r>
              <a:rPr lang="ko-KR" altLang="en-US" sz="2400" b="1" smtClean="0">
                <a:ln w="11430"/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하느님의 </a:t>
            </a:r>
            <a:endParaRPr lang="en-US" altLang="ko-KR" sz="2400" b="1" smtClean="0">
              <a:ln w="11430"/>
              <a:solidFill>
                <a:schemeClr val="tx1"/>
              </a:solidFill>
              <a:effectLst>
                <a:glow rad="101600">
                  <a:schemeClr val="bg1">
                    <a:alpha val="60000"/>
                  </a:schemeClr>
                </a:glow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algn="ctr"/>
            <a:r>
              <a:rPr lang="ko-KR" altLang="en-US" sz="2400" b="1" smtClean="0">
                <a:ln w="11430"/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거룩함과 </a:t>
            </a:r>
            <a:r>
              <a:rPr lang="ko-KR" altLang="en-US" sz="2400" b="1" dirty="0" smtClean="0">
                <a:ln w="11430"/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의로움을 잃음</a:t>
            </a:r>
            <a:endParaRPr lang="ko-KR" altLang="en-US" sz="2400" b="1" dirty="0">
              <a:ln w="11430"/>
              <a:solidFill>
                <a:schemeClr val="tx1"/>
              </a:solidFill>
              <a:effectLst>
                <a:glow rad="101600">
                  <a:schemeClr val="bg1">
                    <a:alpha val="60000"/>
                  </a:schemeClr>
                </a:glow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251520" y="188640"/>
            <a:ext cx="1656184" cy="100811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000" b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4</a:t>
            </a:r>
            <a:r>
              <a:rPr lang="ko-KR" altLang="en-US" sz="4000" b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endParaRPr lang="ko-KR" altLang="en-US" sz="40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title" idx="4294967295"/>
          </p:nvPr>
        </p:nvSpPr>
        <p:spPr>
          <a:xfrm>
            <a:off x="323528" y="557808"/>
            <a:ext cx="8229600" cy="1143000"/>
          </a:xfrm>
          <a:solidFill>
            <a:schemeClr val="tx2">
              <a:lumMod val="75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en-US" altLang="ko-KR" sz="3600" b="1" dirty="0" smtClean="0">
                <a:solidFill>
                  <a:schemeClr val="bg1"/>
                </a:solidFill>
              </a:rPr>
              <a:t>              </a:t>
            </a:r>
            <a:r>
              <a:rPr lang="ko-KR" altLang="en-US" sz="3600" b="1" dirty="0" smtClean="0">
                <a:solidFill>
                  <a:schemeClr val="bg1"/>
                </a:solidFill>
              </a:rPr>
              <a:t>⓷ 원 죄</a:t>
            </a:r>
            <a:endParaRPr lang="ko-KR" altLang="en-US" sz="3600" b="1" dirty="0">
              <a:solidFill>
                <a:schemeClr val="bg1"/>
              </a:solidFill>
            </a:endParaRPr>
          </a:p>
        </p:txBody>
      </p:sp>
      <p:pic>
        <p:nvPicPr>
          <p:cNvPr id="2050" name="Picture 2" descr="C:\Users\1\AppData\Local\Microsoft\Windows\Temporary Internet Files\Content.IE5\0C55YOVX\MC900441734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0400" y="2057400"/>
            <a:ext cx="2743200" cy="2743200"/>
          </a:xfrm>
          <a:prstGeom prst="rect">
            <a:avLst/>
          </a:prstGeom>
          <a:noFill/>
        </p:spPr>
      </p:pic>
      <p:pic>
        <p:nvPicPr>
          <p:cNvPr id="2051" name="Picture 3" descr="C:\Users\1\AppData\Local\Microsoft\Windows\Temporary Internet Files\Content.IE5\0C55YOVX\MC900441734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476672"/>
            <a:ext cx="8892480" cy="6984776"/>
          </a:xfrm>
          <a:prstGeom prst="rect">
            <a:avLst/>
          </a:prstGeom>
          <a:noFill/>
        </p:spPr>
      </p:pic>
      <p:sp>
        <p:nvSpPr>
          <p:cNvPr id="9" name="직사각형 8"/>
          <p:cNvSpPr/>
          <p:nvPr/>
        </p:nvSpPr>
        <p:spPr>
          <a:xfrm rot="892510">
            <a:off x="2587856" y="2874181"/>
            <a:ext cx="5487102" cy="20882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Wave2">
              <a:avLst>
                <a:gd name="adj1" fmla="val 12500"/>
                <a:gd name="adj2" fmla="val 30"/>
              </a:avLst>
            </a:prstTxWarp>
          </a:bodyPr>
          <a:lstStyle/>
          <a:p>
            <a:pPr algn="ctr"/>
            <a:r>
              <a:rPr lang="en-US" altLang="ko-KR" sz="3200" b="1" dirty="0" smtClean="0">
                <a:solidFill>
                  <a:schemeClr val="tx1"/>
                </a:solidFill>
              </a:rPr>
              <a:t>“</a:t>
            </a:r>
            <a:r>
              <a:rPr lang="ko-KR" altLang="en-US" sz="3200" b="1" dirty="0" smtClean="0">
                <a:solidFill>
                  <a:schemeClr val="tx1"/>
                </a:solidFill>
              </a:rPr>
              <a:t>선과 악을 알게 하는 </a:t>
            </a:r>
            <a:endParaRPr lang="en-US" altLang="ko-KR" sz="3200" b="1" dirty="0" smtClean="0">
              <a:solidFill>
                <a:schemeClr val="tx1"/>
              </a:solidFill>
            </a:endParaRPr>
          </a:p>
          <a:p>
            <a:pPr algn="ctr"/>
            <a:r>
              <a:rPr lang="ko-KR" altLang="en-US" sz="3200" b="1" dirty="0" smtClean="0">
                <a:solidFill>
                  <a:schemeClr val="tx1"/>
                </a:solidFill>
              </a:rPr>
              <a:t>나무 열매만은 따 먹지 마라</a:t>
            </a:r>
            <a:r>
              <a:rPr lang="en-US" altLang="ko-KR" sz="3200" b="1" dirty="0" smtClean="0">
                <a:solidFill>
                  <a:schemeClr val="tx1"/>
                </a:solidFill>
              </a:rPr>
              <a:t>. </a:t>
            </a:r>
          </a:p>
          <a:p>
            <a:pPr algn="ctr"/>
            <a:r>
              <a:rPr lang="ko-KR" altLang="en-US" sz="3200" b="1" dirty="0" smtClean="0">
                <a:solidFill>
                  <a:schemeClr val="tx1"/>
                </a:solidFill>
              </a:rPr>
              <a:t>그것을 따먹는 날</a:t>
            </a:r>
            <a:r>
              <a:rPr lang="en-US" altLang="ko-KR" sz="3200" b="1" dirty="0" smtClean="0">
                <a:solidFill>
                  <a:schemeClr val="tx1"/>
                </a:solidFill>
              </a:rPr>
              <a:t>, </a:t>
            </a:r>
          </a:p>
          <a:p>
            <a:pPr algn="ctr"/>
            <a:r>
              <a:rPr lang="ko-KR" altLang="en-US" sz="3200" b="1" dirty="0" smtClean="0">
                <a:solidFill>
                  <a:schemeClr val="tx1"/>
                </a:solidFill>
              </a:rPr>
              <a:t>너는 반드시 죽는다</a:t>
            </a:r>
            <a:r>
              <a:rPr lang="en-US" altLang="ko-KR" sz="3200" b="1" dirty="0" smtClean="0">
                <a:solidFill>
                  <a:schemeClr val="tx1"/>
                </a:solidFill>
              </a:rPr>
              <a:t>”</a:t>
            </a:r>
            <a:endParaRPr lang="ko-KR" altLang="en-US" sz="3200" b="1" dirty="0">
              <a:solidFill>
                <a:schemeClr val="tx1"/>
              </a:solidFill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323528" y="2204864"/>
            <a:ext cx="3024336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4000" b="1" dirty="0" smtClean="0">
                <a:solidFill>
                  <a:schemeClr val="tx1"/>
                </a:solidFill>
              </a:rPr>
              <a:t>창세 </a:t>
            </a:r>
            <a:r>
              <a:rPr lang="en-US" altLang="ko-KR" sz="4000" b="1" dirty="0" smtClean="0">
                <a:solidFill>
                  <a:schemeClr val="tx1"/>
                </a:solidFill>
              </a:rPr>
              <a:t>2,17</a:t>
            </a:r>
            <a:endParaRPr lang="ko-KR" altLang="en-US" sz="4000" b="1" dirty="0">
              <a:solidFill>
                <a:schemeClr val="tx1"/>
              </a:solidFill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251520" y="188640"/>
            <a:ext cx="1656184" cy="100811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000" b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4</a:t>
            </a:r>
            <a:r>
              <a:rPr lang="ko-KR" altLang="en-US" sz="4000" b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endParaRPr lang="ko-KR" altLang="en-US" sz="40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4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602737"/>
          </a:xfr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>
            <a:normAutofit/>
          </a:bodyPr>
          <a:lstStyle/>
          <a:p>
            <a:pPr>
              <a:buNone/>
            </a:pPr>
            <a:r>
              <a:rPr lang="ko-KR" altLang="en-US" dirty="0" smtClean="0"/>
              <a:t>                       </a:t>
            </a:r>
            <a:endParaRPr lang="en-US" altLang="ko-KR" dirty="0" smtClean="0"/>
          </a:p>
          <a:p>
            <a:pPr>
              <a:buNone/>
            </a:pPr>
            <a:r>
              <a:rPr lang="en-US" altLang="ko-KR" sz="2800" dirty="0" smtClean="0"/>
              <a:t>                    </a:t>
            </a:r>
          </a:p>
          <a:p>
            <a:pPr>
              <a:buNone/>
            </a:pPr>
            <a:r>
              <a:rPr lang="en-US" altLang="ko-KR" sz="2800" dirty="0" smtClean="0"/>
              <a:t>                         </a:t>
            </a:r>
          </a:p>
          <a:p>
            <a:pPr>
              <a:buNone/>
            </a:pPr>
            <a:endParaRPr lang="en-US" altLang="ko-KR" sz="2800" b="1" u="sng" dirty="0" smtClean="0"/>
          </a:p>
          <a:p>
            <a:pPr algn="ctr">
              <a:buNone/>
            </a:pPr>
            <a:r>
              <a:rPr lang="ko-KR" altLang="en-US" sz="40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원의</a:t>
            </a:r>
            <a:r>
              <a:rPr lang="ko-KR" altLang="en-US" sz="2800" b="1" u="sng" dirty="0" smtClean="0"/>
              <a:t> 사라지고 조화 깨짐 </a:t>
            </a:r>
            <a:endParaRPr lang="en-US" altLang="ko-KR" sz="2800" b="1" u="sng" dirty="0" smtClean="0"/>
          </a:p>
          <a:p>
            <a:pPr>
              <a:buNone/>
            </a:pPr>
            <a:r>
              <a:rPr lang="en-US" altLang="ko-KR" sz="2800" dirty="0" smtClean="0"/>
              <a:t>                  </a:t>
            </a:r>
            <a:r>
              <a:rPr lang="ko-KR" altLang="en-US" sz="2800" b="1" u="sng" dirty="0" smtClean="0"/>
              <a:t>영원한 생명을 잃은 상태로 태어남</a:t>
            </a:r>
            <a:endParaRPr lang="en-US" altLang="ko-KR" sz="2800" b="1" u="sng" dirty="0" smtClean="0"/>
          </a:p>
          <a:p>
            <a:pPr>
              <a:buNone/>
            </a:pPr>
            <a:endParaRPr lang="en-US" altLang="ko-KR" sz="2800" dirty="0" smtClean="0"/>
          </a:p>
          <a:p>
            <a:pPr algn="ctr">
              <a:buNone/>
            </a:pPr>
            <a:r>
              <a:rPr lang="ko-KR" altLang="en-US" sz="4800" dirty="0" smtClean="0"/>
              <a:t>원          죄</a:t>
            </a:r>
            <a:endParaRPr lang="en-US" altLang="ko-KR" sz="4800" dirty="0" smtClean="0"/>
          </a:p>
          <a:p>
            <a:pPr algn="ctr">
              <a:buNone/>
            </a:pPr>
            <a:endParaRPr lang="en-US" altLang="ko-KR" sz="2800" dirty="0" smtClean="0"/>
          </a:p>
        </p:txBody>
      </p:sp>
      <p:sp>
        <p:nvSpPr>
          <p:cNvPr id="4" name="제목 3"/>
          <p:cNvSpPr>
            <a:spLocks noGrp="1"/>
          </p:cNvSpPr>
          <p:nvPr>
            <p:ph type="title"/>
          </p:nvPr>
        </p:nvSpPr>
        <p:spPr>
          <a:xfrm>
            <a:off x="457200" y="485800"/>
            <a:ext cx="8229600" cy="1143000"/>
          </a:xfrm>
          <a:solidFill>
            <a:schemeClr val="tx2">
              <a:lumMod val="75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en-US" altLang="ko-KR" sz="3600" b="1" dirty="0" smtClean="0">
                <a:solidFill>
                  <a:schemeClr val="bg1"/>
                </a:solidFill>
              </a:rPr>
              <a:t>            </a:t>
            </a:r>
            <a:r>
              <a:rPr lang="ko-KR" altLang="en-US" sz="3600" b="1" dirty="0" smtClean="0">
                <a:solidFill>
                  <a:schemeClr val="bg1"/>
                </a:solidFill>
              </a:rPr>
              <a:t>⓷ 원 죄</a:t>
            </a:r>
            <a:endParaRPr lang="ko-KR" altLang="en-US" sz="3600" b="1" dirty="0">
              <a:solidFill>
                <a:schemeClr val="bg1"/>
              </a:solidFill>
            </a:endParaRPr>
          </a:p>
        </p:txBody>
      </p:sp>
      <p:sp>
        <p:nvSpPr>
          <p:cNvPr id="8" name="왼쪽으로 구부러진 화살표 7"/>
          <p:cNvSpPr/>
          <p:nvPr/>
        </p:nvSpPr>
        <p:spPr>
          <a:xfrm rot="1464712">
            <a:off x="7392756" y="4329798"/>
            <a:ext cx="881870" cy="1644821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971600" y="2204864"/>
            <a:ext cx="3168352" cy="12961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하느님</a:t>
            </a:r>
            <a:endParaRPr lang="en-US" altLang="ko-KR" sz="36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ko-KR" altLang="en-US" sz="2400" b="1" dirty="0" smtClean="0">
                <a:solidFill>
                  <a:srgbClr val="003300"/>
                </a:solidFill>
              </a:rPr>
              <a:t>영원한 삶으로 초대</a:t>
            </a:r>
            <a:endParaRPr lang="ko-KR" altLang="en-US" sz="2400" dirty="0"/>
          </a:p>
        </p:txBody>
      </p:sp>
      <p:sp>
        <p:nvSpPr>
          <p:cNvPr id="9" name="직사각형 8"/>
          <p:cNvSpPr/>
          <p:nvPr/>
        </p:nvSpPr>
        <p:spPr>
          <a:xfrm>
            <a:off x="4788024" y="2204864"/>
            <a:ext cx="3456384" cy="12961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인간</a:t>
            </a:r>
            <a:endParaRPr lang="en-US" altLang="ko-KR" sz="40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ko-KR" altLang="en-US" sz="2400" b="1" dirty="0" err="1" smtClean="0">
                <a:solidFill>
                  <a:srgbClr val="FF0000"/>
                </a:solidFill>
              </a:rPr>
              <a:t>하느님뜻어기고</a:t>
            </a:r>
            <a:r>
              <a:rPr lang="ko-KR" altLang="en-US" sz="2400" b="1" dirty="0" smtClean="0">
                <a:solidFill>
                  <a:srgbClr val="FF0000"/>
                </a:solidFill>
              </a:rPr>
              <a:t> 죄지음</a:t>
            </a:r>
            <a:endParaRPr lang="en-US" altLang="ko-KR" sz="2400" b="1" dirty="0" smtClean="0">
              <a:solidFill>
                <a:srgbClr val="FF0000"/>
              </a:solidFill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251520" y="188640"/>
            <a:ext cx="1656184" cy="100811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000" b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4</a:t>
            </a:r>
            <a:r>
              <a:rPr lang="ko-KR" altLang="en-US" sz="4000" b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endParaRPr lang="ko-KR" altLang="en-US" sz="40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title"/>
          </p:nvPr>
        </p:nvSpPr>
        <p:spPr>
          <a:xfrm>
            <a:off x="457200" y="485800"/>
            <a:ext cx="8229600" cy="1143000"/>
          </a:xfrm>
          <a:solidFill>
            <a:schemeClr val="tx2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ko-KR" altLang="en-US" sz="3200" b="1" smtClean="0">
                <a:solidFill>
                  <a:schemeClr val="bg1"/>
                </a:solidFill>
              </a:rPr>
              <a:t>                 ⓷ </a:t>
            </a:r>
            <a:r>
              <a:rPr lang="ko-KR" altLang="en-US" sz="3200" b="1" dirty="0" smtClean="0">
                <a:solidFill>
                  <a:schemeClr val="bg1"/>
                </a:solidFill>
              </a:rPr>
              <a:t>원죄</a:t>
            </a:r>
            <a:endParaRPr lang="ko-KR" altLang="en-US" sz="3200" b="1" dirty="0">
              <a:solidFill>
                <a:schemeClr val="bg1"/>
              </a:solidFill>
            </a:endParaRPr>
          </a:p>
        </p:txBody>
      </p:sp>
      <p:sp>
        <p:nvSpPr>
          <p:cNvPr id="6" name="가로로 말린 두루마리 모양 5"/>
          <p:cNvSpPr/>
          <p:nvPr/>
        </p:nvSpPr>
        <p:spPr>
          <a:xfrm>
            <a:off x="899592" y="1628800"/>
            <a:ext cx="7632848" cy="4752528"/>
          </a:xfrm>
          <a:prstGeom prst="horizontalScroll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아담이 지은 죄를 </a:t>
            </a:r>
            <a:endParaRPr lang="en-US" altLang="ko-KR" sz="32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  <a:p>
            <a:pPr algn="ctr"/>
            <a:r>
              <a:rPr lang="ko-KR" alt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원죄라 일컫기도 하지만</a:t>
            </a:r>
            <a:endParaRPr lang="en-US" altLang="ko-KR" sz="32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  <a:p>
            <a:pPr algn="ctr"/>
            <a:r>
              <a:rPr lang="ko-KR" alt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구원을 받지 않으면 안 되는 </a:t>
            </a:r>
            <a:endParaRPr lang="en-US" altLang="ko-KR" sz="40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  <a:p>
            <a:pPr algn="ctr"/>
            <a:r>
              <a:rPr lang="ko-KR" alt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불행한 상태로 태어나는 것이 </a:t>
            </a:r>
            <a:endParaRPr lang="en-US" altLang="ko-KR" sz="40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  <a:p>
            <a:pPr algn="ctr"/>
            <a:r>
              <a:rPr lang="ko-KR" alt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원죄라는 말이다</a:t>
            </a:r>
            <a:r>
              <a:rPr lang="en-US" altLang="ko-KR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.</a:t>
            </a:r>
            <a:endParaRPr lang="ko-KR" altLang="en-US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251520" y="188640"/>
            <a:ext cx="1656184" cy="100811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000" b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4</a:t>
            </a:r>
            <a:r>
              <a:rPr lang="ko-KR" altLang="en-US" sz="4000" b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endParaRPr lang="ko-KR" altLang="en-US" sz="40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title"/>
          </p:nvPr>
        </p:nvSpPr>
        <p:spPr>
          <a:xfrm>
            <a:off x="457200" y="485800"/>
            <a:ext cx="8229600" cy="1215008"/>
          </a:xfrm>
          <a:solidFill>
            <a:schemeClr val="tx2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ko-KR" altLang="en-US" sz="3600" b="1" smtClean="0">
                <a:solidFill>
                  <a:schemeClr val="bg1"/>
                </a:solidFill>
              </a:rPr>
              <a:t>            ⓷ </a:t>
            </a:r>
            <a:r>
              <a:rPr lang="ko-KR" altLang="en-US" sz="3600" b="1" dirty="0" smtClean="0">
                <a:solidFill>
                  <a:schemeClr val="bg1"/>
                </a:solidFill>
              </a:rPr>
              <a:t>원죄</a:t>
            </a:r>
            <a:endParaRPr lang="ko-KR" altLang="en-US" sz="3600" b="1" dirty="0">
              <a:solidFill>
                <a:schemeClr val="bg1"/>
              </a:solidFill>
            </a:endParaRPr>
          </a:p>
        </p:txBody>
      </p:sp>
      <p:pic>
        <p:nvPicPr>
          <p:cNvPr id="3075" name="Picture 3" descr="C:\Users\1\AppData\Local\Microsoft\Windows\Temporary Internet Files\Content.IE5\C4JEYMGO\MP900390083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4300" y="2060848"/>
            <a:ext cx="3589668" cy="4104456"/>
          </a:xfrm>
          <a:prstGeom prst="rect">
            <a:avLst/>
          </a:prstGeom>
          <a:noFill/>
        </p:spPr>
      </p:pic>
      <p:sp>
        <p:nvSpPr>
          <p:cNvPr id="9" name="직사각형 8"/>
          <p:cNvSpPr/>
          <p:nvPr/>
        </p:nvSpPr>
        <p:spPr>
          <a:xfrm>
            <a:off x="4598468" y="2060848"/>
            <a:ext cx="3816424" cy="41044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b="1" dirty="0" smtClean="0">
                <a:solidFill>
                  <a:srgbClr val="0033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하느님께서 인간에게 주신 </a:t>
            </a:r>
            <a:endParaRPr lang="en-US" altLang="ko-KR" sz="2400" b="1" dirty="0" smtClean="0">
              <a:solidFill>
                <a:srgbClr val="0033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  <a:p>
            <a:pPr algn="ctr"/>
            <a:r>
              <a:rPr lang="ko-KR" alt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선을 부인</a:t>
            </a:r>
            <a:endParaRPr lang="en-US" altLang="ko-KR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ko-KR" altLang="en-US" sz="2400" b="1" dirty="0" smtClean="0">
                <a:solidFill>
                  <a:srgbClr val="003300"/>
                </a:solidFill>
              </a:rPr>
              <a:t>자신이 </a:t>
            </a:r>
            <a:endParaRPr lang="en-US" altLang="ko-KR" sz="2400" b="1" dirty="0" smtClean="0">
              <a:solidFill>
                <a:srgbClr val="003300"/>
              </a:solidFill>
            </a:endParaRPr>
          </a:p>
          <a:p>
            <a:pPr algn="ctr"/>
            <a:r>
              <a:rPr lang="ko-KR" alt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선악의 주인 노릇 </a:t>
            </a:r>
            <a:endParaRPr lang="en-US" altLang="ko-KR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endParaRPr lang="en-US" altLang="ko-KR" sz="2400" b="1" dirty="0" smtClean="0">
              <a:solidFill>
                <a:srgbClr val="003300"/>
              </a:solidFill>
            </a:endParaRPr>
          </a:p>
          <a:p>
            <a:pPr algn="ctr"/>
            <a:endParaRPr lang="en-US" altLang="ko-KR" sz="2400" b="1" dirty="0" smtClean="0">
              <a:solidFill>
                <a:srgbClr val="003300"/>
              </a:solidFill>
            </a:endParaRPr>
          </a:p>
          <a:p>
            <a:pPr algn="ctr"/>
            <a:r>
              <a:rPr lang="ko-KR" altLang="en-US" sz="2400" b="1" dirty="0" smtClean="0">
                <a:solidFill>
                  <a:srgbClr val="003300"/>
                </a:solidFill>
              </a:rPr>
              <a:t>원죄 이야기</a:t>
            </a:r>
            <a:endParaRPr lang="en-US" altLang="ko-KR" sz="2400" b="1" dirty="0" smtClean="0">
              <a:solidFill>
                <a:srgbClr val="003300"/>
              </a:solidFill>
            </a:endParaRPr>
          </a:p>
          <a:p>
            <a:pPr algn="ctr"/>
            <a:r>
              <a:rPr lang="ko-KR" altLang="en-US" sz="2400" b="1" dirty="0" smtClean="0">
                <a:solidFill>
                  <a:srgbClr val="003300"/>
                </a:solidFill>
              </a:rPr>
              <a:t>다름아닌</a:t>
            </a:r>
            <a:endParaRPr lang="en-US" altLang="ko-KR" sz="2400" b="1" dirty="0" smtClean="0">
              <a:solidFill>
                <a:srgbClr val="003300"/>
              </a:solidFill>
            </a:endParaRPr>
          </a:p>
          <a:p>
            <a:pPr algn="ctr"/>
            <a:r>
              <a:rPr lang="ko-KR" altLang="en-US" sz="2400" b="1" dirty="0" smtClean="0">
                <a:solidFill>
                  <a:srgbClr val="003300"/>
                </a:solidFill>
              </a:rPr>
              <a:t>오늘 우리 이야기</a:t>
            </a:r>
            <a:endParaRPr lang="en-US" altLang="ko-KR" sz="2400" b="1" dirty="0" smtClean="0">
              <a:solidFill>
                <a:srgbClr val="003300"/>
              </a:solidFill>
            </a:endParaRPr>
          </a:p>
        </p:txBody>
      </p:sp>
      <p:sp>
        <p:nvSpPr>
          <p:cNvPr id="10" name="아래쪽 화살표 9"/>
          <p:cNvSpPr/>
          <p:nvPr/>
        </p:nvSpPr>
        <p:spPr>
          <a:xfrm>
            <a:off x="5868144" y="4149080"/>
            <a:ext cx="1152128" cy="432048"/>
          </a:xfrm>
          <a:prstGeom prst="down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/>
          <p:cNvSpPr/>
          <p:nvPr/>
        </p:nvSpPr>
        <p:spPr>
          <a:xfrm>
            <a:off x="251520" y="188640"/>
            <a:ext cx="1656184" cy="100811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000" b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4</a:t>
            </a:r>
            <a:r>
              <a:rPr lang="ko-KR" altLang="en-US" sz="4000" b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endParaRPr lang="ko-KR" altLang="en-US" sz="40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4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602737"/>
          </a:xfr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>
            <a:normAutofit/>
          </a:bodyPr>
          <a:lstStyle/>
          <a:p>
            <a:pPr>
              <a:buNone/>
            </a:pPr>
            <a:r>
              <a:rPr lang="ko-KR" altLang="en-US" dirty="0" smtClean="0"/>
              <a:t>                       </a:t>
            </a:r>
            <a:endParaRPr lang="en-US" altLang="ko-KR" dirty="0" smtClean="0"/>
          </a:p>
          <a:p>
            <a:pPr>
              <a:buNone/>
            </a:pPr>
            <a:r>
              <a:rPr lang="ko-KR" altLang="en-US" dirty="0" smtClean="0"/>
              <a:t>               </a:t>
            </a:r>
            <a:endParaRPr lang="en-US" altLang="ko-KR" dirty="0" smtClean="0"/>
          </a:p>
        </p:txBody>
      </p:sp>
      <p:sp>
        <p:nvSpPr>
          <p:cNvPr id="4" name="제목 3"/>
          <p:cNvSpPr>
            <a:spLocks noGrp="1"/>
          </p:cNvSpPr>
          <p:nvPr>
            <p:ph type="title"/>
          </p:nvPr>
        </p:nvSpPr>
        <p:spPr>
          <a:xfrm>
            <a:off x="457200" y="485800"/>
            <a:ext cx="8229600" cy="1143000"/>
          </a:xfrm>
          <a:solidFill>
            <a:srgbClr val="003300"/>
          </a:solidFill>
        </p:spPr>
        <p:txBody>
          <a:bodyPr>
            <a:normAutofit/>
          </a:bodyPr>
          <a:lstStyle/>
          <a:p>
            <a:pPr algn="l"/>
            <a:r>
              <a:rPr lang="ko-KR" altLang="en-US" sz="3600" dirty="0"/>
              <a:t> </a:t>
            </a:r>
            <a:r>
              <a:rPr lang="ko-KR" altLang="en-US" sz="3600" dirty="0" smtClean="0"/>
              <a:t>            </a:t>
            </a:r>
            <a:r>
              <a:rPr lang="ko-KR" altLang="en-US" sz="3600" dirty="0" smtClean="0">
                <a:solidFill>
                  <a:schemeClr val="bg1"/>
                </a:solidFill>
              </a:rPr>
              <a:t>새 아담의 새 창조 이야기</a:t>
            </a:r>
            <a:r>
              <a:rPr lang="en-US" altLang="ko-KR" sz="3600" dirty="0" smtClean="0">
                <a:solidFill>
                  <a:schemeClr val="bg1"/>
                </a:solidFill>
              </a:rPr>
              <a:t>-</a:t>
            </a:r>
            <a:r>
              <a:rPr lang="ko-KR" altLang="en-US" sz="3600" dirty="0" err="1" smtClean="0">
                <a:solidFill>
                  <a:schemeClr val="bg1"/>
                </a:solidFill>
              </a:rPr>
              <a:t>원복음</a:t>
            </a:r>
            <a:endParaRPr lang="ko-KR" altLang="en-US" sz="3600" b="1" dirty="0">
              <a:solidFill>
                <a:schemeClr val="bg1"/>
              </a:solidFill>
            </a:endParaRPr>
          </a:p>
        </p:txBody>
      </p:sp>
      <p:pic>
        <p:nvPicPr>
          <p:cNvPr id="6" name="Picture 3" descr="C:\Users\1\AppData\Local\Microsoft\Windows\Temporary Internet Files\Content.IE5\0C55YOVX\MC900441734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548680"/>
            <a:ext cx="8892480" cy="6984776"/>
          </a:xfrm>
          <a:prstGeom prst="rect">
            <a:avLst/>
          </a:prstGeom>
          <a:noFill/>
        </p:spPr>
      </p:pic>
      <p:sp>
        <p:nvSpPr>
          <p:cNvPr id="9" name="직사각형 8"/>
          <p:cNvSpPr/>
          <p:nvPr/>
        </p:nvSpPr>
        <p:spPr>
          <a:xfrm rot="872746">
            <a:off x="2561757" y="2657924"/>
            <a:ext cx="5369052" cy="24482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Wave2">
              <a:avLst/>
            </a:prstTxWarp>
          </a:bodyPr>
          <a:lstStyle/>
          <a:p>
            <a:pPr algn="ctr"/>
            <a:r>
              <a:rPr lang="en-US" altLang="ko-KR" sz="2400" dirty="0" smtClean="0"/>
              <a:t>“</a:t>
            </a:r>
            <a:r>
              <a:rPr lang="ko-KR" altLang="en-US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나는 너와 그 여자 사이에</a:t>
            </a:r>
            <a:r>
              <a:rPr lang="en-US" altLang="ko-KR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ko-KR" altLang="en-US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네 후손과 그 여자이 후손 사이에 적개심을 일으키리니 여자의 후손은 너의 머리에 상처를 입히고 너는 그의 발꿈치에 상처를 입히리라</a:t>
            </a:r>
            <a:r>
              <a:rPr lang="en-US" altLang="ko-KR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</a:t>
            </a:r>
            <a:endParaRPr lang="ko-KR" altLang="en-US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467544" y="2060848"/>
            <a:ext cx="3024336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4000" b="1" dirty="0" smtClean="0">
                <a:solidFill>
                  <a:schemeClr val="tx1"/>
                </a:solidFill>
              </a:rPr>
              <a:t>창세 </a:t>
            </a:r>
            <a:r>
              <a:rPr lang="en-US" altLang="ko-KR" sz="4000" b="1" dirty="0" smtClean="0">
                <a:solidFill>
                  <a:schemeClr val="tx1"/>
                </a:solidFill>
              </a:rPr>
              <a:t>3,15</a:t>
            </a:r>
            <a:endParaRPr lang="ko-KR" altLang="en-US" sz="4000" b="1" dirty="0">
              <a:solidFill>
                <a:schemeClr val="tx1"/>
              </a:solidFill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251520" y="188640"/>
            <a:ext cx="1656184" cy="100811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000" b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5</a:t>
            </a:r>
            <a:r>
              <a:rPr lang="ko-KR" altLang="en-US" sz="4000" b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endParaRPr lang="ko-KR" altLang="en-US" sz="40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내용 개체 틀 4"/>
          <p:cNvSpPr txBox="1">
            <a:spLocks/>
          </p:cNvSpPr>
          <p:nvPr/>
        </p:nvSpPr>
        <p:spPr>
          <a:xfrm>
            <a:off x="3347864" y="2708920"/>
            <a:ext cx="2666256" cy="3810649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1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1">
                  <a:lumMod val="60000"/>
                  <a:lumOff val="40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algn="ctr"/>
            <a:endParaRPr lang="en-US" altLang="ko-KR" sz="28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  <a:p>
            <a:pPr algn="ctr"/>
            <a:r>
              <a:rPr lang="ko-KR" alt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인간의 </a:t>
            </a:r>
            <a:endParaRPr lang="en-US" altLang="ko-KR" sz="28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  <a:p>
            <a:pPr algn="ctr"/>
            <a:r>
              <a:rPr lang="ko-KR" alt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고유한 본성</a:t>
            </a:r>
            <a:endParaRPr lang="en-US" altLang="ko-KR" sz="28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  <a:p>
            <a:r>
              <a:rPr lang="en-US" altLang="ko-KR" sz="7200" b="1" cap="all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 </a:t>
            </a:r>
            <a:r>
              <a:rPr lang="ko-KR" altLang="en-US" sz="9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人</a:t>
            </a:r>
            <a:endParaRPr lang="en-US" altLang="ko-KR" sz="96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  <a:p>
            <a:r>
              <a:rPr lang="en-US" altLang="ko-KR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  </a:t>
            </a:r>
            <a:r>
              <a:rPr lang="ko-KR" altLang="en-US" sz="2800" b="1" cap="all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영혼      </a:t>
            </a:r>
            <a:r>
              <a:rPr lang="ko-KR" alt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육체</a:t>
            </a:r>
            <a:endParaRPr lang="ko-KR" altLang="en-US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sp>
        <p:nvSpPr>
          <p:cNvPr id="11" name="제목 3"/>
          <p:cNvSpPr txBox="1">
            <a:spLocks/>
          </p:cNvSpPr>
          <p:nvPr/>
        </p:nvSpPr>
        <p:spPr>
          <a:xfrm>
            <a:off x="609600" y="638200"/>
            <a:ext cx="8229600" cy="1863080"/>
          </a:xfrm>
          <a:prstGeom prst="rect">
            <a:avLst/>
          </a:prstGeom>
          <a:solidFill>
            <a:schemeClr val="tx2">
              <a:lumMod val="75000"/>
            </a:schemeClr>
          </a:solidFill>
          <a:scene3d>
            <a:camera prst="perspectiveBelow"/>
            <a:lightRig rig="threePt" dir="t"/>
          </a:scene3d>
          <a:sp3d>
            <a:bevelT prst="angle"/>
          </a:sp3d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1" i="0" u="none" strike="noStrike" kern="120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                 인간</a:t>
            </a:r>
            <a:endParaRPr kumimoji="0" lang="en-US" altLang="ko-KR" sz="3600" b="1" i="0" u="none" strike="noStrike" kern="1200" normalizeH="0" baseline="0" noProof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600" b="1" i="0" u="none" strike="noStrike" kern="120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                   (</a:t>
            </a:r>
            <a:r>
              <a:rPr kumimoji="0" lang="ko-KR" altLang="en-US" sz="3600" b="1" i="0" u="none" strike="noStrike" kern="120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제</a:t>
            </a:r>
            <a:r>
              <a:rPr lang="en-US" altLang="ko-KR" sz="3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rPr>
              <a:t>355</a:t>
            </a:r>
            <a:r>
              <a:rPr kumimoji="0" lang="en-US" altLang="ko-KR" sz="3600" b="1" i="0" u="none" strike="noStrike" kern="120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-421</a:t>
            </a:r>
            <a:r>
              <a:rPr kumimoji="0" lang="ko-KR" altLang="en-US" sz="3600" b="1" i="0" u="none" strike="noStrike" kern="120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항</a:t>
            </a:r>
            <a:r>
              <a:rPr kumimoji="0" lang="en-US" altLang="ko-KR" sz="3600" b="1" i="0" u="none" strike="noStrike" kern="120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)</a:t>
            </a:r>
            <a:endParaRPr kumimoji="0" lang="ko-KR" altLang="en-US" sz="3600" b="1" i="0" u="none" strike="noStrike" kern="120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403920" y="341040"/>
            <a:ext cx="1656184" cy="100811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effectLst>
            <a:reflection blurRad="6350" stA="50000" endA="300" endPos="9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제</a:t>
            </a:r>
            <a:r>
              <a:rPr lang="en-US" altLang="ko-KR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6</a:t>
            </a:r>
            <a:r>
              <a:rPr lang="ko-KR" alt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과 </a:t>
            </a:r>
            <a:endParaRPr lang="ko-KR" altLang="en-US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4" name="내용 개체 틀 4"/>
          <p:cNvSpPr txBox="1">
            <a:spLocks/>
          </p:cNvSpPr>
          <p:nvPr/>
        </p:nvSpPr>
        <p:spPr>
          <a:xfrm>
            <a:off x="467544" y="2708920"/>
            <a:ext cx="2666256" cy="3810649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1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1">
                  <a:lumMod val="60000"/>
                  <a:lumOff val="40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>
            <a:normAutofit fontScale="55000" lnSpcReduction="20000"/>
          </a:bodyPr>
          <a:lstStyle/>
          <a:p>
            <a:endParaRPr lang="en-US" altLang="ko-KR" sz="28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  <a:p>
            <a:pPr algn="ctr"/>
            <a:r>
              <a:rPr lang="en-US" altLang="ko-KR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</a:t>
            </a:r>
          </a:p>
          <a:p>
            <a:pPr algn="ctr"/>
            <a:endParaRPr lang="en-US" altLang="ko-KR" sz="28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  <a:p>
            <a:pPr algn="ctr"/>
            <a:r>
              <a:rPr lang="ko-KR" altLang="en-US" sz="51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모든  피조물 </a:t>
            </a:r>
            <a:endParaRPr lang="en-US" altLang="ko-KR" sz="51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  <a:p>
            <a:pPr algn="ctr"/>
            <a:r>
              <a:rPr lang="ko-KR" altLang="en-US" sz="51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가운데 </a:t>
            </a:r>
            <a:endParaRPr lang="en-US" altLang="ko-KR" sz="51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  <a:p>
            <a:pPr algn="ctr"/>
            <a:r>
              <a:rPr lang="ko-KR" altLang="en-US" sz="51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독특한 위치</a:t>
            </a:r>
            <a:endParaRPr lang="en-US" altLang="ko-KR" sz="51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  <a:p>
            <a:pPr algn="ctr"/>
            <a:endParaRPr lang="en-US" altLang="ko-KR" sz="51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  <a:p>
            <a:pPr algn="ctr"/>
            <a:r>
              <a:rPr lang="ko-KR" altLang="en-US" sz="51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남녀는 </a:t>
            </a:r>
            <a:endParaRPr lang="en-US" altLang="ko-KR" sz="51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  <a:p>
            <a:pPr algn="ctr"/>
            <a:r>
              <a:rPr lang="ko-KR" altLang="en-US" sz="51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하느님의</a:t>
            </a:r>
            <a:endParaRPr lang="en-US" altLang="ko-KR" sz="51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  <a:p>
            <a:pPr algn="ctr"/>
            <a:r>
              <a:rPr lang="ko-KR" altLang="en-US" sz="51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모습으로 창조</a:t>
            </a:r>
            <a:endParaRPr lang="ko-KR" altLang="en-US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sp>
        <p:nvSpPr>
          <p:cNvPr id="15" name="내용 개체 틀 4"/>
          <p:cNvSpPr txBox="1">
            <a:spLocks/>
          </p:cNvSpPr>
          <p:nvPr/>
        </p:nvSpPr>
        <p:spPr>
          <a:xfrm>
            <a:off x="6228184" y="2708920"/>
            <a:ext cx="2666256" cy="3810649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1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1">
                  <a:lumMod val="60000"/>
                  <a:lumOff val="40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endParaRPr lang="en-US" altLang="ko-KR" sz="28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  <a:p>
            <a:pPr algn="ctr"/>
            <a:r>
              <a:rPr lang="ko-KR" altLang="en-US" sz="2800" b="1" cap="all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남녀로 창조</a:t>
            </a:r>
            <a:r>
              <a:rPr lang="en-US" altLang="ko-KR" sz="2800" b="1" cap="all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</a:t>
            </a:r>
            <a:r>
              <a:rPr lang="ko-KR" alt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후</a:t>
            </a:r>
            <a:endParaRPr lang="en-US" altLang="ko-KR" sz="28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  <a:p>
            <a:pPr algn="ctr"/>
            <a:endParaRPr lang="en-US" altLang="ko-KR" sz="28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  <a:p>
            <a:pPr algn="ctr"/>
            <a:endParaRPr lang="en-US" altLang="ko-KR" sz="2800" b="1" cap="all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  <a:p>
            <a:pPr algn="ctr"/>
            <a:r>
              <a:rPr lang="ko-KR" altLang="en-US" sz="2800" b="1" cap="all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하느님     </a:t>
            </a:r>
            <a:r>
              <a:rPr lang="ko-KR" alt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인간</a:t>
            </a:r>
            <a:endParaRPr lang="en-US" altLang="ko-KR" sz="28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  <a:p>
            <a:pPr algn="ctr"/>
            <a:endParaRPr lang="en-US" altLang="ko-KR" sz="28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  <a:p>
            <a:pPr algn="ctr"/>
            <a:r>
              <a:rPr lang="ko-KR" altLang="en-US" sz="2800" b="1" cap="all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 </a:t>
            </a:r>
            <a:r>
              <a:rPr lang="ko-KR" alt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친교  </a:t>
            </a:r>
            <a:endParaRPr lang="en-US" altLang="ko-KR" sz="28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sp>
        <p:nvSpPr>
          <p:cNvPr id="17" name="덧셈 기호 16"/>
          <p:cNvSpPr/>
          <p:nvPr/>
        </p:nvSpPr>
        <p:spPr>
          <a:xfrm>
            <a:off x="4499992" y="5445224"/>
            <a:ext cx="576064" cy="576064"/>
          </a:xfrm>
          <a:prstGeom prst="mathPlus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하트 17"/>
          <p:cNvSpPr/>
          <p:nvPr/>
        </p:nvSpPr>
        <p:spPr>
          <a:xfrm>
            <a:off x="7524328" y="4437112"/>
            <a:ext cx="432048" cy="504056"/>
          </a:xfrm>
          <a:prstGeom prst="hear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4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602737"/>
          </a:xfr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>
            <a:normAutofit/>
          </a:bodyPr>
          <a:lstStyle/>
          <a:p>
            <a:pPr>
              <a:buNone/>
            </a:pPr>
            <a:r>
              <a:rPr lang="ko-KR" altLang="en-US" dirty="0" smtClean="0"/>
              <a:t>                       </a:t>
            </a:r>
            <a:endParaRPr lang="en-US" altLang="ko-KR" dirty="0" smtClean="0"/>
          </a:p>
          <a:p>
            <a:pPr algn="ctr">
              <a:buNone/>
            </a:pPr>
            <a:r>
              <a:rPr lang="ko-KR" altLang="en-US" dirty="0" smtClean="0"/>
              <a:t>그리스도교 전승               </a:t>
            </a:r>
            <a:endParaRPr lang="en-US" altLang="ko-KR" dirty="0" smtClean="0"/>
          </a:p>
          <a:p>
            <a:pPr algn="ctr">
              <a:buNone/>
            </a:pPr>
            <a:r>
              <a:rPr lang="ko-KR" altLang="en-US" dirty="0" smtClean="0"/>
              <a:t>인류 첫 조상이 범죄한 직후</a:t>
            </a:r>
            <a:endParaRPr lang="en-US" altLang="ko-KR" dirty="0" smtClean="0"/>
          </a:p>
          <a:p>
            <a:pPr algn="ctr">
              <a:buNone/>
            </a:pPr>
            <a:endParaRPr lang="en-US" altLang="ko-KR" dirty="0" smtClean="0"/>
          </a:p>
          <a:p>
            <a:pPr algn="ctr">
              <a:buNone/>
            </a:pPr>
            <a:endParaRPr lang="en-US" altLang="ko-KR" dirty="0" smtClean="0"/>
          </a:p>
          <a:p>
            <a:pPr algn="ctr">
              <a:buNone/>
            </a:pPr>
            <a:endParaRPr lang="en-US" altLang="ko-KR" dirty="0" smtClean="0"/>
          </a:p>
          <a:p>
            <a:pPr algn="ctr">
              <a:buNone/>
            </a:pPr>
            <a:r>
              <a:rPr lang="ko-KR" altLang="en-US" dirty="0" err="1" smtClean="0"/>
              <a:t>원복음</a:t>
            </a:r>
            <a:r>
              <a:rPr lang="en-US" altLang="ko-KR" dirty="0" smtClean="0"/>
              <a:t>(</a:t>
            </a:r>
            <a:r>
              <a:rPr lang="ko-KR" altLang="en-US" dirty="0" smtClean="0"/>
              <a:t>희망의 메시지</a:t>
            </a:r>
            <a:r>
              <a:rPr lang="en-US" altLang="ko-KR" dirty="0" smtClean="0"/>
              <a:t>)</a:t>
            </a:r>
          </a:p>
          <a:p>
            <a:pPr algn="ctr">
              <a:buNone/>
            </a:pPr>
            <a:r>
              <a:rPr lang="ko-KR" altLang="en-US" dirty="0" smtClean="0"/>
              <a:t>원죄의 불행          인류에게  구원자 약속</a:t>
            </a:r>
            <a:endParaRPr lang="en-US" altLang="ko-KR" dirty="0" smtClean="0"/>
          </a:p>
          <a:p>
            <a:pPr algn="ctr">
              <a:buNone/>
            </a:pPr>
            <a:endParaRPr lang="en-US" altLang="ko-KR" dirty="0" smtClean="0"/>
          </a:p>
        </p:txBody>
      </p:sp>
      <p:sp>
        <p:nvSpPr>
          <p:cNvPr id="4" name="제목 3"/>
          <p:cNvSpPr>
            <a:spLocks noGrp="1"/>
          </p:cNvSpPr>
          <p:nvPr>
            <p:ph type="title"/>
          </p:nvPr>
        </p:nvSpPr>
        <p:spPr>
          <a:xfrm>
            <a:off x="457200" y="485800"/>
            <a:ext cx="8229600" cy="1143000"/>
          </a:xfrm>
          <a:solidFill>
            <a:srgbClr val="003300"/>
          </a:solidFill>
        </p:spPr>
        <p:txBody>
          <a:bodyPr>
            <a:normAutofit/>
          </a:bodyPr>
          <a:lstStyle/>
          <a:p>
            <a:pPr algn="l"/>
            <a:r>
              <a:rPr lang="ko-KR" altLang="en-US" sz="3600" dirty="0"/>
              <a:t> </a:t>
            </a:r>
            <a:r>
              <a:rPr lang="ko-KR" altLang="en-US" sz="3600" dirty="0" smtClean="0"/>
              <a:t>            </a:t>
            </a:r>
            <a:r>
              <a:rPr lang="ko-KR" altLang="en-US" sz="3600" dirty="0" smtClean="0">
                <a:solidFill>
                  <a:schemeClr val="bg1"/>
                </a:solidFill>
              </a:rPr>
              <a:t>새 아담의 새 창조 이야기</a:t>
            </a:r>
            <a:endParaRPr lang="ko-KR" altLang="en-US" sz="3600" b="1" dirty="0">
              <a:solidFill>
                <a:schemeClr val="bg1"/>
              </a:solidFill>
            </a:endParaRPr>
          </a:p>
        </p:txBody>
      </p:sp>
      <p:sp>
        <p:nvSpPr>
          <p:cNvPr id="6" name="십자형 5"/>
          <p:cNvSpPr/>
          <p:nvPr/>
        </p:nvSpPr>
        <p:spPr>
          <a:xfrm>
            <a:off x="2843808" y="3284984"/>
            <a:ext cx="3888432" cy="1224136"/>
          </a:xfrm>
          <a:prstGeom prst="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dirty="0" smtClean="0"/>
          </a:p>
          <a:p>
            <a:pPr algn="ctr"/>
            <a:r>
              <a:rPr lang="ko-KR" altLang="en-US" sz="4000" dirty="0" smtClean="0">
                <a:solidFill>
                  <a:srgbClr val="002060"/>
                </a:solidFill>
              </a:rPr>
              <a:t>하느님 선언</a:t>
            </a:r>
            <a:endParaRPr lang="en-US" altLang="ko-KR" sz="4000" dirty="0" smtClean="0">
              <a:solidFill>
                <a:srgbClr val="002060"/>
              </a:solidFill>
            </a:endParaRPr>
          </a:p>
          <a:p>
            <a:pPr algn="ctr"/>
            <a:endParaRPr lang="ko-KR" altLang="en-US" dirty="0"/>
          </a:p>
        </p:txBody>
      </p:sp>
      <p:sp>
        <p:nvSpPr>
          <p:cNvPr id="8" name="왼쪽/오른쪽 화살표 7"/>
          <p:cNvSpPr/>
          <p:nvPr/>
        </p:nvSpPr>
        <p:spPr>
          <a:xfrm>
            <a:off x="3491880" y="5157192"/>
            <a:ext cx="720080" cy="288032"/>
          </a:xfrm>
          <a:prstGeom prst="left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직사각형 8"/>
          <p:cNvSpPr/>
          <p:nvPr/>
        </p:nvSpPr>
        <p:spPr>
          <a:xfrm>
            <a:off x="251520" y="188640"/>
            <a:ext cx="1656184" cy="100811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000" b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5</a:t>
            </a:r>
            <a:r>
              <a:rPr lang="ko-KR" altLang="en-US" sz="4000" b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endParaRPr lang="ko-KR" altLang="en-US" sz="40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title"/>
          </p:nvPr>
        </p:nvSpPr>
        <p:spPr>
          <a:xfrm>
            <a:off x="457200" y="485800"/>
            <a:ext cx="8229600" cy="1143000"/>
          </a:xfrm>
          <a:solidFill>
            <a:schemeClr val="tx2">
              <a:lumMod val="75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ko-KR" altLang="en-US" sz="3600" dirty="0"/>
              <a:t> </a:t>
            </a:r>
            <a:r>
              <a:rPr lang="ko-KR" altLang="en-US" sz="3600" dirty="0" smtClean="0"/>
              <a:t>            </a:t>
            </a:r>
            <a:r>
              <a:rPr lang="ko-KR" altLang="en-US" sz="3600" dirty="0" smtClean="0">
                <a:solidFill>
                  <a:schemeClr val="bg1"/>
                </a:solidFill>
              </a:rPr>
              <a:t>새 아담의 새 창조 이야기</a:t>
            </a:r>
            <a:r>
              <a:rPr lang="en-US" altLang="ko-KR" sz="3600" dirty="0" smtClean="0">
                <a:solidFill>
                  <a:schemeClr val="bg1"/>
                </a:solidFill>
              </a:rPr>
              <a:t>-</a:t>
            </a:r>
            <a:r>
              <a:rPr lang="ko-KR" altLang="en-US" sz="3600" dirty="0" err="1" smtClean="0">
                <a:solidFill>
                  <a:schemeClr val="bg1"/>
                </a:solidFill>
              </a:rPr>
              <a:t>파스카</a:t>
            </a:r>
            <a:endParaRPr lang="ko-KR" altLang="en-US" sz="3600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C:\Users\1\AppData\Local\Microsoft\Windows\Temporary Internet Files\Content.IE5\0UM6HLRS\MC900444690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0088" y="1772816"/>
            <a:ext cx="3715069" cy="4615408"/>
          </a:xfrm>
          <a:prstGeom prst="rect">
            <a:avLst/>
          </a:prstGeom>
          <a:noFill/>
        </p:spPr>
      </p:pic>
      <p:sp>
        <p:nvSpPr>
          <p:cNvPr id="10" name="직사각형 9"/>
          <p:cNvSpPr/>
          <p:nvPr/>
        </p:nvSpPr>
        <p:spPr>
          <a:xfrm>
            <a:off x="4515728" y="1816688"/>
            <a:ext cx="4104456" cy="4536504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원죄의 불행은</a:t>
            </a:r>
            <a:endParaRPr lang="en-US" altLang="ko-KR" sz="2400" b="1" dirty="0" smtClean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  <a:p>
            <a:pPr algn="ctr"/>
            <a:r>
              <a:rPr lang="ko-KR" altLang="en-US" sz="24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예수 그리스도 안에서 </a:t>
            </a:r>
            <a:endParaRPr lang="en-US" altLang="ko-KR" sz="2400" dirty="0" smtClean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  <a:p>
            <a:pPr algn="ctr"/>
            <a:r>
              <a:rPr lang="ko-KR" altLang="en-US" sz="24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넘치는 </a:t>
            </a:r>
            <a:r>
              <a:rPr lang="ko-KR" altLang="en-US" sz="3200" b="1" cap="all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  <a:reflection blurRad="12700" stA="28000" endPos="45000" dist="1000" dir="5400000" sy="-100000" algn="bl" rotWithShape="0"/>
                </a:effectLst>
              </a:rPr>
              <a:t>파스카</a:t>
            </a:r>
            <a:r>
              <a:rPr lang="ko-KR" altLang="en-US" sz="3200" b="1" cap="all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  <a:reflection blurRad="12700" stA="28000" endPos="45000" dist="1000" dir="5400000" sy="-100000" algn="bl" rotWithShape="0"/>
                </a:effectLst>
              </a:rPr>
              <a:t> 은총</a:t>
            </a:r>
            <a:r>
              <a:rPr lang="ko-KR" altLang="en-US" sz="240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의 </a:t>
            </a:r>
            <a:endParaRPr lang="en-US" altLang="ko-KR" sz="2400" dirty="0" smtClean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  <a:p>
            <a:pPr algn="ctr"/>
            <a:r>
              <a:rPr lang="ko-KR" altLang="en-US" sz="24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행복으로 완전히 바뀜</a:t>
            </a:r>
            <a:endParaRPr lang="en-US" altLang="ko-KR" sz="2400" dirty="0" smtClean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  <a:p>
            <a:pPr algn="ctr"/>
            <a:endParaRPr lang="en-US" altLang="ko-KR" sz="2800" dirty="0" smtClean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  <a:p>
            <a:pPr algn="ctr"/>
            <a:r>
              <a:rPr lang="ko-KR" altLang="en-US" sz="24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예수그리스도께서 </a:t>
            </a:r>
            <a:endParaRPr lang="en-US" altLang="ko-KR" sz="2400" dirty="0" smtClean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  <a:p>
            <a:pPr algn="ctr"/>
            <a:r>
              <a:rPr lang="ko-KR" altLang="en-US" sz="24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이루신</a:t>
            </a:r>
            <a:endParaRPr lang="en-US" altLang="ko-KR" sz="2400" dirty="0" smtClean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  <a:p>
            <a:pPr algn="ctr"/>
            <a:r>
              <a:rPr lang="ko-KR" altLang="en-US" sz="3200" b="1" cap="all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  <a:reflection blurRad="12700" stA="28000" endPos="45000" dist="1000" dir="5400000" sy="-100000" algn="bl" rotWithShape="0"/>
                </a:effectLst>
              </a:rPr>
              <a:t>새 창조</a:t>
            </a:r>
            <a:r>
              <a:rPr lang="ko-KR" altLang="en-US" sz="240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는 </a:t>
            </a:r>
            <a:endParaRPr lang="en-US" altLang="ko-KR" sz="2400" dirty="0" smtClean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  <a:p>
            <a:pPr algn="ctr"/>
            <a:r>
              <a:rPr lang="ko-KR" altLang="en-US" sz="24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놀라운 미래를 </a:t>
            </a:r>
            <a:endParaRPr lang="en-US" altLang="ko-KR" sz="2400" dirty="0" smtClean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  <a:p>
            <a:pPr algn="ctr"/>
            <a:r>
              <a:rPr lang="ko-KR" altLang="en-US" sz="24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인간에게 열어 줌</a:t>
            </a:r>
            <a:endParaRPr lang="ko-KR" altLang="en-US" sz="2400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251520" y="188640"/>
            <a:ext cx="1656184" cy="100811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000" b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5</a:t>
            </a:r>
            <a:r>
              <a:rPr lang="ko-KR" altLang="en-US" sz="4000" b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endParaRPr lang="ko-KR" altLang="en-US" sz="40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4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602737"/>
          </a:xfrm>
          <a:solidFill>
            <a:srgbClr val="003300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>
            <a:normAutofit/>
          </a:bodyPr>
          <a:lstStyle/>
          <a:p>
            <a:pPr>
              <a:buNone/>
            </a:pPr>
            <a:r>
              <a:rPr lang="ko-KR" altLang="en-US" dirty="0" smtClean="0"/>
              <a:t>                       </a:t>
            </a:r>
            <a:endParaRPr lang="en-US" altLang="ko-KR" dirty="0" smtClean="0"/>
          </a:p>
          <a:p>
            <a:pPr>
              <a:buNone/>
            </a:pPr>
            <a:r>
              <a:rPr lang="ko-KR" altLang="en-US" dirty="0" smtClean="0"/>
              <a:t>               </a:t>
            </a:r>
            <a:endParaRPr lang="en-US" altLang="ko-KR" dirty="0" smtClean="0"/>
          </a:p>
        </p:txBody>
      </p:sp>
      <p:sp>
        <p:nvSpPr>
          <p:cNvPr id="4" name="제목 3"/>
          <p:cNvSpPr>
            <a:spLocks noGrp="1"/>
          </p:cNvSpPr>
          <p:nvPr>
            <p:ph type="title"/>
          </p:nvPr>
        </p:nvSpPr>
        <p:spPr>
          <a:xfrm>
            <a:off x="457200" y="485800"/>
            <a:ext cx="8229600" cy="1143000"/>
          </a:xfrm>
          <a:solidFill>
            <a:srgbClr val="003300"/>
          </a:solidFill>
        </p:spPr>
        <p:txBody>
          <a:bodyPr>
            <a:normAutofit/>
          </a:bodyPr>
          <a:lstStyle/>
          <a:p>
            <a:pPr algn="l"/>
            <a:r>
              <a:rPr lang="ko-KR" altLang="en-US" sz="3600" dirty="0"/>
              <a:t> </a:t>
            </a:r>
            <a:r>
              <a:rPr lang="ko-KR" altLang="en-US" sz="3600" dirty="0" smtClean="0"/>
              <a:t>            </a:t>
            </a:r>
            <a:r>
              <a:rPr lang="ko-KR" altLang="en-US" sz="3600" dirty="0" smtClean="0">
                <a:solidFill>
                  <a:schemeClr val="bg1"/>
                </a:solidFill>
              </a:rPr>
              <a:t>새 아담의 새 창조 이야기</a:t>
            </a:r>
            <a:endParaRPr lang="ko-KR" altLang="en-US" sz="3600" b="1" dirty="0">
              <a:solidFill>
                <a:schemeClr val="bg1"/>
              </a:solidFill>
            </a:endParaRPr>
          </a:p>
        </p:txBody>
      </p:sp>
      <p:sp>
        <p:nvSpPr>
          <p:cNvPr id="9" name="왼쪽/오른쪽/위쪽/아래쪽 설명선 8"/>
          <p:cNvSpPr/>
          <p:nvPr/>
        </p:nvSpPr>
        <p:spPr>
          <a:xfrm>
            <a:off x="3059832" y="2877736"/>
            <a:ext cx="2520280" cy="2448272"/>
          </a:xfrm>
          <a:prstGeom prst="quadArrowCallou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600" dirty="0" smtClean="0">
                <a:ln w="317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원죄</a:t>
            </a:r>
            <a:endParaRPr lang="ko-KR" altLang="en-US" sz="3600" dirty="0">
              <a:ln w="317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755576" y="3121896"/>
            <a:ext cx="2016224" cy="208823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dirty="0" smtClean="0">
                <a:ln w="317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인간을</a:t>
            </a:r>
            <a:endParaRPr lang="en-US" altLang="ko-KR" sz="2400" dirty="0" smtClean="0">
              <a:ln w="317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ko-KR" altLang="en-US" sz="2400" dirty="0" smtClean="0">
                <a:ln w="317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짓누르는 </a:t>
            </a:r>
            <a:endParaRPr lang="en-US" altLang="ko-KR" sz="2400" dirty="0" smtClean="0">
              <a:ln w="317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ko-KR" altLang="en-US" sz="2400" dirty="0" smtClean="0">
                <a:ln w="317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엄청난 비참</a:t>
            </a:r>
            <a:endParaRPr lang="ko-KR" altLang="en-US" sz="2400" dirty="0">
              <a:ln w="317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6156176" y="3078024"/>
            <a:ext cx="2016224" cy="208823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dirty="0" smtClean="0">
                <a:ln w="317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죄와 </a:t>
            </a:r>
            <a:endParaRPr lang="en-US" altLang="ko-KR" sz="2400" dirty="0" smtClean="0">
              <a:ln w="317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ko-KR" altLang="en-US" sz="2400" dirty="0" smtClean="0">
                <a:ln w="317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죽음으로</a:t>
            </a:r>
            <a:endParaRPr lang="en-US" altLang="ko-KR" sz="2400" dirty="0" smtClean="0">
              <a:ln w="317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ko-KR" altLang="en-US" sz="2400" dirty="0" smtClean="0">
                <a:ln w="317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기울어지는 인간의 경향</a:t>
            </a:r>
            <a:endParaRPr lang="ko-KR" altLang="en-US" sz="2400" dirty="0">
              <a:ln w="317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2627784" y="5445224"/>
            <a:ext cx="3528392" cy="86409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dirty="0" smtClean="0">
                <a:ln w="317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영혼의 죽음인 죄에 </a:t>
            </a:r>
            <a:r>
              <a:rPr lang="ko-KR" altLang="en-US" sz="2400" dirty="0" err="1" smtClean="0">
                <a:ln w="317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물듬</a:t>
            </a:r>
            <a:endParaRPr lang="ko-KR" altLang="en-US" sz="2400" dirty="0">
              <a:ln w="317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2699792" y="1901096"/>
            <a:ext cx="3528392" cy="86409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dirty="0" smtClean="0">
                <a:ln w="317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죄가 우리에게 전달됨</a:t>
            </a:r>
            <a:endParaRPr lang="ko-KR" altLang="en-US" sz="2400" dirty="0">
              <a:ln w="317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251520" y="188640"/>
            <a:ext cx="1656184" cy="100811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000" b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5</a:t>
            </a:r>
            <a:r>
              <a:rPr lang="ko-KR" altLang="en-US" sz="4000" b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endParaRPr lang="ko-KR" altLang="en-US" sz="40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title"/>
          </p:nvPr>
        </p:nvSpPr>
        <p:spPr>
          <a:xfrm>
            <a:off x="457200" y="485800"/>
            <a:ext cx="8229600" cy="1143000"/>
          </a:xfrm>
          <a:solidFill>
            <a:srgbClr val="003300"/>
          </a:solidFill>
        </p:spPr>
        <p:txBody>
          <a:bodyPr>
            <a:normAutofit/>
          </a:bodyPr>
          <a:lstStyle/>
          <a:p>
            <a:pPr algn="l"/>
            <a:r>
              <a:rPr lang="ko-KR" altLang="en-US" sz="3600" dirty="0"/>
              <a:t> </a:t>
            </a:r>
            <a:r>
              <a:rPr lang="ko-KR" altLang="en-US" sz="3600" dirty="0" smtClean="0"/>
              <a:t>            </a:t>
            </a:r>
            <a:r>
              <a:rPr lang="ko-KR" altLang="en-US" sz="3600" dirty="0" smtClean="0">
                <a:solidFill>
                  <a:schemeClr val="bg1"/>
                </a:solidFill>
              </a:rPr>
              <a:t>새 아담의 새 창조 이야기</a:t>
            </a:r>
            <a:endParaRPr lang="ko-KR" altLang="en-US" sz="3600" b="1" dirty="0">
              <a:solidFill>
                <a:schemeClr val="bg1"/>
              </a:solidFill>
            </a:endParaRPr>
          </a:p>
        </p:txBody>
      </p:sp>
      <p:pic>
        <p:nvPicPr>
          <p:cNvPr id="2051" name="Picture 3" descr="C:\Users\1\AppData\Local\Microsoft\Windows\Temporary Internet Files\Content.IE5\0UM6HLRS\MC900331192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0232" y="1916832"/>
            <a:ext cx="2304256" cy="4464496"/>
          </a:xfrm>
          <a:prstGeom prst="rect">
            <a:avLst/>
          </a:prstGeom>
          <a:noFill/>
        </p:spPr>
      </p:pic>
      <p:sp>
        <p:nvSpPr>
          <p:cNvPr id="11" name="액자 10"/>
          <p:cNvSpPr/>
          <p:nvPr/>
        </p:nvSpPr>
        <p:spPr>
          <a:xfrm>
            <a:off x="251520" y="1916832"/>
            <a:ext cx="6264696" cy="4392488"/>
          </a:xfrm>
          <a:prstGeom prst="frame">
            <a:avLst/>
          </a:prstGeom>
          <a:solidFill>
            <a:srgbClr val="00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827584" y="2564904"/>
            <a:ext cx="511256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/>
              </a:rPr>
              <a:t>죄가 무엇인가</a:t>
            </a:r>
            <a:r>
              <a:rPr lang="en-US" altLang="ko-KR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/>
              </a:rPr>
              <a:t>?</a:t>
            </a:r>
            <a:r>
              <a:rPr lang="ko-KR" alt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/>
              </a:rPr>
              <a:t> </a:t>
            </a:r>
            <a:endParaRPr lang="en-US" altLang="ko-KR" sz="24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/>
            </a:endParaRPr>
          </a:p>
          <a:p>
            <a:pPr algn="ctr"/>
            <a:r>
              <a:rPr lang="ko-KR" alt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/>
              </a:rPr>
              <a:t>먼저 인간과 하느님의 관계 알기</a:t>
            </a:r>
            <a:endParaRPr lang="en-US" altLang="ko-KR" sz="24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/>
            </a:endParaRPr>
          </a:p>
          <a:p>
            <a:pPr algn="ctr"/>
            <a:endParaRPr lang="en-US" altLang="ko-KR" sz="24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/>
            </a:endParaRPr>
          </a:p>
          <a:p>
            <a:pPr algn="ctr"/>
            <a:r>
              <a:rPr lang="ko-KR" alt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/>
              </a:rPr>
              <a:t>인간의 죄 없애시고</a:t>
            </a:r>
            <a:endParaRPr lang="en-US" altLang="ko-KR" sz="24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/>
            </a:endParaRPr>
          </a:p>
          <a:p>
            <a:pPr algn="ctr"/>
            <a:r>
              <a:rPr lang="ko-KR" alt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/>
              </a:rPr>
              <a:t>인간과 하느님의 관계를 새롭게 </a:t>
            </a:r>
            <a:endParaRPr lang="en-US" altLang="ko-KR" sz="24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/>
            </a:endParaRPr>
          </a:p>
          <a:p>
            <a:pPr algn="ctr"/>
            <a:r>
              <a:rPr lang="ko-KR" alt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/>
              </a:rPr>
              <a:t>이루신 예수그리스도의 </a:t>
            </a:r>
            <a:endParaRPr lang="en-US" altLang="ko-KR" sz="24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/>
            </a:endParaRPr>
          </a:p>
          <a:p>
            <a:pPr algn="ctr"/>
            <a:r>
              <a:rPr lang="ko-KR" alt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/>
              </a:rPr>
              <a:t>신비 안에서만 비로소 </a:t>
            </a:r>
            <a:endParaRPr lang="en-US" altLang="ko-KR" sz="24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/>
            </a:endParaRPr>
          </a:p>
          <a:p>
            <a:pPr algn="ctr"/>
            <a:r>
              <a:rPr lang="ko-KR" alt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/>
              </a:rPr>
              <a:t>원죄와 죄의 계시가 올바로 이루어</a:t>
            </a:r>
            <a:r>
              <a:rPr lang="en-US" altLang="ko-KR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/>
              </a:rPr>
              <a:t> </a:t>
            </a:r>
            <a:r>
              <a:rPr lang="ko-KR" alt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/>
              </a:rPr>
              <a:t>짐</a:t>
            </a:r>
            <a:endParaRPr lang="ko-KR" altLang="en-US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251520" y="188640"/>
            <a:ext cx="1656184" cy="100811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000" b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5</a:t>
            </a:r>
            <a:r>
              <a:rPr lang="ko-KR" altLang="en-US" sz="4000" b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endParaRPr lang="ko-KR" altLang="en-US" sz="40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5"/>
          <p:cNvGrpSpPr/>
          <p:nvPr/>
        </p:nvGrpSpPr>
        <p:grpSpPr>
          <a:xfrm>
            <a:off x="1331640" y="2204864"/>
            <a:ext cx="6912768" cy="1505778"/>
            <a:chOff x="2992825" y="2694108"/>
            <a:chExt cx="3011556" cy="1505778"/>
          </a:xfrm>
          <a:scene3d>
            <a:camera prst="orthographicFront"/>
            <a:lightRig rig="threePt" dir="t"/>
          </a:scene3d>
        </p:grpSpPr>
        <p:sp>
          <p:nvSpPr>
            <p:cNvPr id="7" name="모서리가 둥근 직사각형 6"/>
            <p:cNvSpPr/>
            <p:nvPr/>
          </p:nvSpPr>
          <p:spPr>
            <a:xfrm>
              <a:off x="2992825" y="2694108"/>
              <a:ext cx="3011556" cy="1505778"/>
            </a:xfrm>
            <a:prstGeom prst="roundRect">
              <a:avLst>
                <a:gd name="adj" fmla="val 10000"/>
              </a:avLst>
            </a:prstGeom>
            <a:solidFill>
              <a:schemeClr val="tx2">
                <a:lumMod val="75000"/>
                <a:alpha val="90000"/>
              </a:schemeClr>
            </a:solidFill>
            <a:ln>
              <a:solidFill>
                <a:schemeClr val="bg1"/>
              </a:solidFill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  <a:sp3d>
              <a:bevelT prst="convex"/>
            </a:sp3d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altLang="ko-KR" dirty="0" smtClean="0">
                <a:ln w="317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  <a:p>
              <a:pPr algn="ctr"/>
              <a:r>
                <a:rPr lang="ko-KR" altLang="en-US" sz="2800" dirty="0" smtClean="0">
                  <a:ln w="317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glow rad="101600">
                      <a:schemeClr val="tx1">
                        <a:alpha val="60000"/>
                      </a:schemeClr>
                    </a:glow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하느님께서는 인간을 </a:t>
              </a:r>
              <a:endParaRPr lang="en-US" altLang="ko-KR" sz="2800" dirty="0" smtClean="0">
                <a:ln w="317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  <a:p>
              <a:pPr algn="ctr"/>
              <a:r>
                <a:rPr lang="ko-KR" altLang="en-US" sz="2800" dirty="0" smtClean="0">
                  <a:ln w="317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glow rad="101600">
                      <a:schemeClr val="tx1">
                        <a:alpha val="60000"/>
                      </a:schemeClr>
                    </a:glow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어떻게 창조하셨습니까</a:t>
              </a:r>
              <a:r>
                <a:rPr lang="en-US" altLang="ko-KR" sz="2800" dirty="0" smtClean="0">
                  <a:ln w="317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glow rad="101600">
                      <a:schemeClr val="tx1">
                        <a:alpha val="60000"/>
                      </a:schemeClr>
                    </a:glow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?</a:t>
              </a:r>
              <a:endParaRPr lang="ko-KR" altLang="en-US" sz="2800" dirty="0">
                <a:ln w="317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8" name="모서리가 둥근 직사각형 4"/>
            <p:cNvSpPr/>
            <p:nvPr/>
          </p:nvSpPr>
          <p:spPr>
            <a:xfrm>
              <a:off x="3036928" y="2738211"/>
              <a:ext cx="2923350" cy="141757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40640" rIns="60960" bIns="40640" numCol="1" spcCol="1270" anchor="ctr" anchorCtr="0">
              <a:noAutofit/>
            </a:bodyPr>
            <a:lstStyle/>
            <a:p>
              <a:pPr lvl="0" algn="ctr" defTabSz="142240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ko-KR" altLang="en-US" sz="3200" kern="1200" dirty="0">
                <a:ln w="317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sp>
        <p:nvSpPr>
          <p:cNvPr id="9" name="액자 8"/>
          <p:cNvSpPr/>
          <p:nvPr/>
        </p:nvSpPr>
        <p:spPr>
          <a:xfrm>
            <a:off x="177808" y="3933056"/>
            <a:ext cx="8712968" cy="2736304"/>
          </a:xfrm>
          <a:prstGeom prst="frame">
            <a:avLst/>
          </a:prstGeom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/>
              </a:rPr>
              <a:t>당신 모습대로 창조</a:t>
            </a:r>
            <a:endParaRPr lang="en-US" altLang="ko-KR" sz="24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1"/>
              </a:solidFill>
              <a:effectLst/>
            </a:endParaRPr>
          </a:p>
          <a:p>
            <a:pPr algn="ctr"/>
            <a:r>
              <a:rPr lang="ko-KR" alt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/>
              </a:rPr>
              <a:t>  인간이 영혼과 육체를 지니게 하심</a:t>
            </a:r>
            <a:endParaRPr lang="en-US" altLang="ko-KR" sz="24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1"/>
              </a:solidFill>
              <a:effectLst/>
            </a:endParaRPr>
          </a:p>
          <a:p>
            <a:pPr algn="ctr"/>
            <a:r>
              <a:rPr lang="ko-KR" alt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/>
              </a:rPr>
              <a:t>     당신과 친교 이루고 우주와도 연대 이루도록 하심</a:t>
            </a:r>
            <a:endParaRPr lang="en-US" altLang="ko-KR" sz="24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1"/>
              </a:solidFill>
              <a:effectLst/>
            </a:endParaRPr>
          </a:p>
          <a:p>
            <a:pPr algn="ctr"/>
            <a:r>
              <a:rPr lang="ko-KR" alt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/>
              </a:rPr>
              <a:t>    남녀로 창조</a:t>
            </a:r>
            <a:r>
              <a:rPr lang="en-US" altLang="ko-KR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/>
              </a:rPr>
              <a:t>,</a:t>
            </a:r>
            <a:r>
              <a:rPr lang="ko-KR" alt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/>
              </a:rPr>
              <a:t> 공동체 이루고 거룩함과 생명에 참여시킴</a:t>
            </a:r>
            <a:endParaRPr lang="en-US" altLang="ko-KR" sz="24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1"/>
              </a:solidFill>
              <a:effectLst/>
            </a:endParaRPr>
          </a:p>
          <a:p>
            <a:pPr algn="ctr"/>
            <a:endParaRPr lang="en-US" altLang="ko-KR" sz="24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8194" name="Picture 2" descr="C:\Users\1\AppData\Local\Microsoft\Windows\Temporary Internet Files\Content.IE5\53SH4NOH\MC900233776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4221088"/>
            <a:ext cx="393256" cy="432048"/>
          </a:xfrm>
          <a:prstGeom prst="rect">
            <a:avLst/>
          </a:prstGeom>
          <a:noFill/>
        </p:spPr>
      </p:pic>
      <p:pic>
        <p:nvPicPr>
          <p:cNvPr id="10" name="Picture 2" descr="C:\Users\1\AppData\Local\Microsoft\Windows\Temporary Internet Files\Content.IE5\53SH4NOH\MC900233776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4653136"/>
            <a:ext cx="393256" cy="432048"/>
          </a:xfrm>
          <a:prstGeom prst="rect">
            <a:avLst/>
          </a:prstGeom>
          <a:noFill/>
        </p:spPr>
      </p:pic>
      <p:pic>
        <p:nvPicPr>
          <p:cNvPr id="13" name="Picture 2" descr="C:\Users\1\AppData\Local\Microsoft\Windows\Temporary Internet Files\Content.IE5\53SH4NOH\MC900233776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5373216"/>
            <a:ext cx="393256" cy="432048"/>
          </a:xfrm>
          <a:prstGeom prst="rect">
            <a:avLst/>
          </a:prstGeom>
          <a:noFill/>
        </p:spPr>
      </p:pic>
      <p:pic>
        <p:nvPicPr>
          <p:cNvPr id="14" name="Picture 2" descr="C:\Users\1\AppData\Local\Microsoft\Windows\Temporary Internet Files\Content.IE5\53SH4NOH\MC900233776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5013176"/>
            <a:ext cx="393256" cy="432048"/>
          </a:xfrm>
          <a:prstGeom prst="rect">
            <a:avLst/>
          </a:prstGeom>
          <a:noFill/>
        </p:spPr>
      </p:pic>
      <p:sp>
        <p:nvSpPr>
          <p:cNvPr id="11" name="십자형 10"/>
          <p:cNvSpPr/>
          <p:nvPr/>
        </p:nvSpPr>
        <p:spPr>
          <a:xfrm>
            <a:off x="3635896" y="404664"/>
            <a:ext cx="1944216" cy="1728192"/>
          </a:xfrm>
          <a:prstGeom prst="plus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6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문답</a:t>
            </a:r>
            <a:endParaRPr lang="en-US" altLang="ko-KR" sz="60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5"/>
          <p:cNvGrpSpPr/>
          <p:nvPr/>
        </p:nvGrpSpPr>
        <p:grpSpPr>
          <a:xfrm>
            <a:off x="1331640" y="2204864"/>
            <a:ext cx="6912768" cy="1505778"/>
            <a:chOff x="2992825" y="2694108"/>
            <a:chExt cx="3011556" cy="1505778"/>
          </a:xfrm>
          <a:scene3d>
            <a:camera prst="orthographicFront"/>
            <a:lightRig rig="threePt" dir="t"/>
          </a:scene3d>
        </p:grpSpPr>
        <p:sp>
          <p:nvSpPr>
            <p:cNvPr id="7" name="모서리가 둥근 직사각형 6"/>
            <p:cNvSpPr/>
            <p:nvPr/>
          </p:nvSpPr>
          <p:spPr>
            <a:xfrm>
              <a:off x="2992825" y="2694108"/>
              <a:ext cx="3011556" cy="1505778"/>
            </a:xfrm>
            <a:prstGeom prst="roundRect">
              <a:avLst>
                <a:gd name="adj" fmla="val 10000"/>
              </a:avLst>
            </a:prstGeom>
            <a:solidFill>
              <a:schemeClr val="tx2">
                <a:lumMod val="75000"/>
                <a:alpha val="90000"/>
              </a:schemeClr>
            </a:solidFill>
            <a:ln>
              <a:solidFill>
                <a:schemeClr val="bg1"/>
              </a:solidFill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  <a:sp3d>
              <a:bevelT prst="convex"/>
            </a:sp3d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endParaRPr lang="en-US" altLang="ko-KR" sz="2400" smtClean="0">
                <a:ln w="317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  <a:p>
              <a:pPr algn="ctr"/>
              <a:r>
                <a:rPr lang="ko-KR" altLang="en-US" sz="3200" smtClean="0">
                  <a:ln w="317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glow rad="101600">
                      <a:schemeClr val="tx1">
                        <a:alpha val="60000"/>
                      </a:schemeClr>
                    </a:glow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원죄는 </a:t>
              </a:r>
              <a:r>
                <a:rPr lang="ko-KR" altLang="en-US" sz="3200" dirty="0" smtClean="0">
                  <a:ln w="317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glow rad="101600">
                      <a:schemeClr val="tx1">
                        <a:alpha val="60000"/>
                      </a:schemeClr>
                    </a:glow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무엇입니까</a:t>
              </a:r>
              <a:r>
                <a:rPr lang="en-US" altLang="ko-KR" sz="3200" dirty="0" smtClean="0">
                  <a:ln w="317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glow rad="101600">
                      <a:schemeClr val="tx1">
                        <a:alpha val="60000"/>
                      </a:schemeClr>
                    </a:glow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?</a:t>
              </a:r>
            </a:p>
          </p:txBody>
        </p:sp>
        <p:sp>
          <p:nvSpPr>
            <p:cNvPr id="8" name="모서리가 둥근 직사각형 4"/>
            <p:cNvSpPr/>
            <p:nvPr/>
          </p:nvSpPr>
          <p:spPr>
            <a:xfrm>
              <a:off x="3036928" y="2738211"/>
              <a:ext cx="2923350" cy="141757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40640" rIns="60960" bIns="40640" numCol="1" spcCol="1270" anchor="ctr" anchorCtr="0">
              <a:noAutofit/>
            </a:bodyPr>
            <a:lstStyle/>
            <a:p>
              <a:pPr lvl="0" algn="ctr" defTabSz="142240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ko-KR" altLang="en-US" sz="3200" kern="1200" dirty="0">
                <a:ln w="317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sp>
        <p:nvSpPr>
          <p:cNvPr id="9" name="액자 8"/>
          <p:cNvSpPr/>
          <p:nvPr/>
        </p:nvSpPr>
        <p:spPr>
          <a:xfrm>
            <a:off x="177808" y="3933056"/>
            <a:ext cx="8712968" cy="2736304"/>
          </a:xfrm>
          <a:prstGeom prst="frame">
            <a:avLst/>
          </a:prstGeom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/>
              </a:rPr>
              <a:t>인간은 본래 의롭게 창조</a:t>
            </a:r>
            <a:endParaRPr lang="en-US" altLang="ko-KR" sz="24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1"/>
              </a:solidFill>
              <a:effectLst/>
            </a:endParaRPr>
          </a:p>
          <a:p>
            <a:pPr algn="ctr"/>
            <a:r>
              <a:rPr lang="ko-KR" alt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/>
              </a:rPr>
              <a:t>악의유혹에 넘어가 자유를 남용</a:t>
            </a:r>
            <a:endParaRPr lang="en-US" altLang="ko-KR" sz="24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1"/>
              </a:solidFill>
              <a:effectLst/>
            </a:endParaRPr>
          </a:p>
          <a:p>
            <a:pPr algn="ctr"/>
            <a:r>
              <a:rPr lang="ko-KR" alt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/>
              </a:rPr>
              <a:t>하느님 명 따르지 않고</a:t>
            </a:r>
            <a:r>
              <a:rPr lang="en-US" altLang="ko-KR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/>
              </a:rPr>
              <a:t>, </a:t>
            </a:r>
            <a:r>
              <a:rPr lang="ko-KR" alt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/>
              </a:rPr>
              <a:t>떠나서 제목적 달성하려 함</a:t>
            </a:r>
            <a:endParaRPr lang="en-US" altLang="ko-KR" sz="24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1"/>
              </a:solidFill>
              <a:effectLst/>
            </a:endParaRPr>
          </a:p>
          <a:p>
            <a:pPr algn="ctr"/>
            <a:r>
              <a:rPr lang="ko-KR" alt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/>
              </a:rPr>
              <a:t>원초적인 거룩함과 의로움 잃어버림</a:t>
            </a:r>
            <a:endParaRPr lang="en-US" altLang="ko-KR" sz="24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1"/>
              </a:solidFill>
              <a:effectLst/>
            </a:endParaRPr>
          </a:p>
          <a:p>
            <a:pPr algn="ctr"/>
            <a:r>
              <a:rPr lang="ko-KR" alt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/>
              </a:rPr>
              <a:t>     이 상실의 상태는 후손에게 전달됨</a:t>
            </a:r>
            <a:endParaRPr lang="en-US" altLang="ko-KR" sz="24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8194" name="Picture 2" descr="C:\Users\1\AppData\Local\Microsoft\Windows\Temporary Internet Files\Content.IE5\53SH4NOH\MC900233776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4221088"/>
            <a:ext cx="393256" cy="432048"/>
          </a:xfrm>
          <a:prstGeom prst="rect">
            <a:avLst/>
          </a:prstGeom>
          <a:noFill/>
        </p:spPr>
      </p:pic>
      <p:pic>
        <p:nvPicPr>
          <p:cNvPr id="10" name="Picture 2" descr="C:\Users\1\AppData\Local\Microsoft\Windows\Temporary Internet Files\Content.IE5\53SH4NOH\MC900233776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4653136"/>
            <a:ext cx="393256" cy="432048"/>
          </a:xfrm>
          <a:prstGeom prst="rect">
            <a:avLst/>
          </a:prstGeom>
          <a:noFill/>
        </p:spPr>
      </p:pic>
      <p:pic>
        <p:nvPicPr>
          <p:cNvPr id="13" name="Picture 2" descr="C:\Users\1\AppData\Local\Microsoft\Windows\Temporary Internet Files\Content.IE5\53SH4NOH\MC900233776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5445224"/>
            <a:ext cx="393256" cy="432048"/>
          </a:xfrm>
          <a:prstGeom prst="rect">
            <a:avLst/>
          </a:prstGeom>
          <a:noFill/>
        </p:spPr>
      </p:pic>
      <p:pic>
        <p:nvPicPr>
          <p:cNvPr id="14" name="Picture 2" descr="C:\Users\1\AppData\Local\Microsoft\Windows\Temporary Internet Files\Content.IE5\53SH4NOH\MC900233776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5013176"/>
            <a:ext cx="393256" cy="432048"/>
          </a:xfrm>
          <a:prstGeom prst="rect">
            <a:avLst/>
          </a:prstGeom>
          <a:noFill/>
        </p:spPr>
      </p:pic>
      <p:pic>
        <p:nvPicPr>
          <p:cNvPr id="11" name="Picture 2" descr="C:\Users\1\AppData\Local\Microsoft\Windows\Temporary Internet Files\Content.IE5\53SH4NOH\MC900233776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5805264"/>
            <a:ext cx="393256" cy="432048"/>
          </a:xfrm>
          <a:prstGeom prst="rect">
            <a:avLst/>
          </a:prstGeom>
          <a:noFill/>
        </p:spPr>
      </p:pic>
      <p:sp>
        <p:nvSpPr>
          <p:cNvPr id="12" name="십자형 11"/>
          <p:cNvSpPr/>
          <p:nvPr/>
        </p:nvSpPr>
        <p:spPr>
          <a:xfrm>
            <a:off x="3635896" y="404664"/>
            <a:ext cx="1944216" cy="1728192"/>
          </a:xfrm>
          <a:prstGeom prst="plus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6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문답</a:t>
            </a:r>
            <a:endParaRPr lang="en-US" altLang="ko-KR" sz="60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내용 개체 틀 4"/>
          <p:cNvGraphicFramePr>
            <a:graphicFrameLocks noGrp="1"/>
          </p:cNvGraphicFramePr>
          <p:nvPr>
            <p:ph idx="1"/>
          </p:nvPr>
        </p:nvGraphicFramePr>
        <p:xfrm>
          <a:off x="467544" y="198884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십자형 3"/>
          <p:cNvSpPr/>
          <p:nvPr/>
        </p:nvSpPr>
        <p:spPr>
          <a:xfrm>
            <a:off x="971600" y="188640"/>
            <a:ext cx="1944216" cy="1728192"/>
          </a:xfrm>
          <a:prstGeom prst="plus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60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말씀</a:t>
            </a:r>
            <a:endParaRPr lang="en-US" altLang="ko-KR" sz="60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내용 개체 틀 8"/>
          <p:cNvSpPr txBox="1">
            <a:spLocks/>
          </p:cNvSpPr>
          <p:nvPr/>
        </p:nvSpPr>
        <p:spPr>
          <a:xfrm>
            <a:off x="1403648" y="1772816"/>
            <a:ext cx="7293496" cy="4525963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marL="342900" marR="0" lvl="0" indent="-34290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altLang="ko-KR" sz="3200" dirty="0" smtClean="0">
              <a:ln w="317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342900" marR="0" lvl="0" indent="-34290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ko-KR" altLang="en-US" sz="3000" i="0" u="none" strike="noStrike" kern="1200" normalizeH="0" baseline="0" noProof="0" dirty="0" smtClean="0">
                <a:ln w="317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인간의 기원</a:t>
            </a:r>
            <a:r>
              <a:rPr kumimoji="0" lang="en-US" altLang="ko-KR" sz="3000" i="0" u="none" strike="noStrike" kern="1200" normalizeH="0" baseline="0" noProof="0" dirty="0" smtClean="0">
                <a:ln w="317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en-US" altLang="ko-KR" sz="3000" i="0" u="none" strike="noStrike" kern="1200" normalizeH="0" baseline="0" noProof="0" dirty="0" smtClean="0">
                <a:ln w="317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</a:br>
            <a:r>
              <a:rPr lang="ko-KR" altLang="en-US" sz="3000" dirty="0" smtClean="0">
                <a:ln w="317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첫 아담과 두 번째 아담</a:t>
            </a:r>
            <a:endParaRPr lang="en-US" altLang="ko-KR" sz="3000" dirty="0" smtClean="0">
              <a:ln w="317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342900" marR="0" lvl="0" indent="-34290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ko-KR" altLang="en-US" sz="3000" i="0" u="none" strike="noStrike" kern="1200" normalizeH="0" baseline="0" noProof="0" dirty="0" smtClean="0">
                <a:ln w="317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전자는 시작이 있고 후자는 끝이 없습니다</a:t>
            </a:r>
            <a:r>
              <a:rPr kumimoji="0" lang="en-US" altLang="ko-KR" sz="3000" i="0" u="none" strike="noStrike" kern="1200" normalizeH="0" baseline="0" noProof="0" dirty="0" smtClean="0">
                <a:ln w="317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  <a:p>
            <a:pPr marL="342900" marR="0" lvl="0" indent="-34290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altLang="ko-KR" sz="3000" i="0" u="none" strike="noStrike" kern="1200" normalizeH="0" baseline="0" noProof="0" dirty="0" smtClean="0">
              <a:ln w="317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altLang="ko-KR" sz="3000" i="0" u="none" strike="noStrike" kern="1200" normalizeH="0" baseline="0" noProof="0" dirty="0" smtClean="0">
                <a:ln w="317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‘</a:t>
            </a:r>
            <a:r>
              <a:rPr lang="ko-KR" altLang="en-US" sz="3000" dirty="0" smtClean="0">
                <a:ln w="317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맨 나중 사람</a:t>
            </a:r>
            <a:r>
              <a:rPr lang="en-US" altLang="ko-KR" sz="3000" dirty="0" smtClean="0">
                <a:ln w="317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’</a:t>
            </a:r>
            <a:r>
              <a:rPr lang="ko-KR" altLang="en-US" sz="3000" dirty="0" smtClean="0">
                <a:ln w="317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은 스스로 </a:t>
            </a:r>
            <a:endParaRPr lang="en-US" altLang="ko-KR" sz="3000" dirty="0" smtClean="0">
              <a:ln w="317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342900" marR="0" lvl="0" indent="-34290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ko-KR" altLang="en-US" sz="3000" dirty="0" smtClean="0">
                <a:ln w="317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다음과 같이 말씀하셨듯이 </a:t>
            </a:r>
            <a:endParaRPr lang="en-US" altLang="ko-KR" sz="3000" dirty="0" smtClean="0">
              <a:ln w="317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342900" marR="0" lvl="0" indent="-34290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ko-KR" altLang="en-US" sz="3000" dirty="0" smtClean="0">
                <a:ln w="317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참으로 </a:t>
            </a:r>
            <a:r>
              <a:rPr lang="en-US" altLang="ko-KR" sz="3000" dirty="0" smtClean="0">
                <a:ln w="317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‘</a:t>
            </a:r>
            <a:r>
              <a:rPr lang="ko-KR" altLang="en-US" sz="3000" dirty="0" smtClean="0">
                <a:ln w="317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첫 사람</a:t>
            </a:r>
            <a:r>
              <a:rPr lang="en-US" altLang="ko-KR" sz="3000" dirty="0" smtClean="0">
                <a:ln w="317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’</a:t>
            </a:r>
            <a:r>
              <a:rPr lang="ko-KR" altLang="en-US" sz="3000" dirty="0" smtClean="0">
                <a:ln w="317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이십니다</a:t>
            </a:r>
            <a:r>
              <a:rPr lang="en-US" altLang="ko-KR" sz="3000" dirty="0" smtClean="0">
                <a:ln w="317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.’</a:t>
            </a:r>
          </a:p>
          <a:p>
            <a:pPr marL="342900" marR="0" lvl="0" indent="-34290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ko-KR" altLang="en-US" sz="3000" dirty="0" smtClean="0">
                <a:ln w="317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나는 시작이요</a:t>
            </a:r>
            <a:r>
              <a:rPr lang="en-US" altLang="ko-KR" sz="3000" dirty="0" smtClean="0">
                <a:ln w="317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ko-KR" altLang="en-US" sz="3000" dirty="0" smtClean="0">
                <a:ln w="317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마침이다</a:t>
            </a:r>
            <a:r>
              <a:rPr lang="en-US" altLang="ko-KR" sz="3000" dirty="0" smtClean="0">
                <a:ln w="317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’</a:t>
            </a:r>
          </a:p>
          <a:p>
            <a:pPr marL="342900" marR="0" lvl="0" indent="-34290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altLang="ko-KR" sz="3000" dirty="0" smtClean="0">
                <a:ln w="317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(</a:t>
            </a:r>
            <a:r>
              <a:rPr lang="ko-KR" altLang="en-US" sz="3000" dirty="0" smtClean="0">
                <a:ln w="317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묵시</a:t>
            </a:r>
            <a:r>
              <a:rPr lang="en-US" altLang="ko-KR" sz="3000" dirty="0" smtClean="0">
                <a:ln w="317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22,13)</a:t>
            </a:r>
          </a:p>
          <a:p>
            <a:pPr marL="342900" marR="0" lvl="0" indent="-34290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altLang="ko-KR" sz="3000" dirty="0" smtClean="0">
              <a:ln w="317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342900" marR="0" lvl="0" indent="-34290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altLang="ko-KR" sz="3000" dirty="0" smtClean="0">
                <a:ln w="317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-</a:t>
            </a:r>
            <a:r>
              <a:rPr lang="ko-KR" altLang="en-US" sz="3000" dirty="0" smtClean="0">
                <a:ln w="317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성 베드로 </a:t>
            </a:r>
            <a:r>
              <a:rPr lang="ko-KR" altLang="en-US" sz="3000" dirty="0" err="1" smtClean="0">
                <a:ln w="317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크리솔로고</a:t>
            </a:r>
            <a:endParaRPr lang="en-US" altLang="ko-KR" sz="3000" dirty="0" smtClean="0">
              <a:ln w="317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2" name="십자형 11"/>
          <p:cNvSpPr/>
          <p:nvPr/>
        </p:nvSpPr>
        <p:spPr>
          <a:xfrm>
            <a:off x="539552" y="692696"/>
            <a:ext cx="1944216" cy="1728192"/>
          </a:xfrm>
          <a:prstGeom prst="plus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60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기도</a:t>
            </a:r>
            <a:endParaRPr lang="en-US" altLang="ko-KR" sz="60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588"/>
            <a:ext cx="9144000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내용 개체 틀 2"/>
          <p:cNvSpPr txBox="1">
            <a:spLocks/>
          </p:cNvSpPr>
          <p:nvPr/>
        </p:nvSpPr>
        <p:spPr>
          <a:xfrm>
            <a:off x="1691680" y="2132856"/>
            <a:ext cx="6768752" cy="410445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>
            <a:normAutofit lnSpcReduction="10000"/>
          </a:bodyPr>
          <a:lstStyle/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altLang="ko-K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altLang="ko-KR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ko-KR" altLang="en-US" sz="3600" b="1" i="0" u="none" strike="noStrike" kern="1200" cap="all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uLnTx/>
                <a:uFillTx/>
                <a:latin typeface="+mn-lt"/>
                <a:ea typeface="+mn-ea"/>
                <a:cs typeface="+mn-cs"/>
              </a:rPr>
              <a:t>그리스도를 통하여 </a:t>
            </a:r>
            <a:endParaRPr kumimoji="0" lang="en-US" altLang="ko-KR" sz="3600" b="1" i="0" u="none" strike="noStrike" kern="1200" cap="all" normalizeH="0" baseline="0" noProof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bg2">
                  <a:lumMod val="10000"/>
                </a:schemeClr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ko-KR" alt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받는 축복</a:t>
            </a:r>
            <a:endParaRPr lang="en-US" altLang="ko-KR" sz="36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bg2">
                  <a:lumMod val="10000"/>
                </a:schemeClr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  <a:p>
            <a:pPr marL="342900" marR="0" lvl="0" indent="-34290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altLang="ko-KR" sz="3200" b="1" i="0" u="none" strike="noStrike" kern="1200" cap="all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uLnTx/>
                <a:uFillTx/>
                <a:latin typeface="+mn-lt"/>
                <a:ea typeface="+mn-ea"/>
                <a:cs typeface="+mn-cs"/>
              </a:rPr>
              <a:t> (</a:t>
            </a:r>
            <a:r>
              <a:rPr lang="ko-KR" altLang="en-US" sz="3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에페</a:t>
            </a:r>
            <a:r>
              <a:rPr lang="ko-KR" alt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</a:t>
            </a:r>
            <a:r>
              <a:rPr lang="en-US" altLang="ko-KR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1,3-10</a:t>
            </a:r>
            <a:r>
              <a:rPr kumimoji="0" lang="en-US" altLang="ko-KR" sz="3200" b="1" i="0" u="none" strike="noStrike" kern="1200" cap="all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uLnTx/>
                <a:uFillTx/>
                <a:latin typeface="+mn-lt"/>
                <a:ea typeface="+mn-ea"/>
                <a:cs typeface="+mn-cs"/>
              </a:rPr>
              <a:t>)</a:t>
            </a:r>
          </a:p>
          <a:p>
            <a:pPr marL="342900" marR="0" lvl="0" indent="-34290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altLang="ko-KR" sz="32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bg2">
                  <a:lumMod val="10000"/>
                </a:schemeClr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  <a:p>
            <a:pPr marL="342900" marR="0" lvl="0" indent="-34290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ko-KR" altLang="en-US" sz="3200" b="1" i="0" u="none" strike="noStrike" kern="1200" cap="all" normalizeH="0" baseline="0" noProof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uLnTx/>
                <a:uFillTx/>
                <a:latin typeface="+mn-lt"/>
                <a:ea typeface="+mn-ea"/>
                <a:cs typeface="+mn-cs"/>
              </a:rPr>
              <a:t>바오로</a:t>
            </a:r>
            <a:r>
              <a:rPr kumimoji="0" lang="ko-KR" altLang="en-US" sz="3200" b="1" i="0" u="none" strike="noStrike" kern="1200" cap="all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uLnTx/>
                <a:uFillTx/>
                <a:latin typeface="+mn-lt"/>
                <a:ea typeface="+mn-ea"/>
                <a:cs typeface="+mn-cs"/>
              </a:rPr>
              <a:t> 사도의 서간에 나오는 </a:t>
            </a:r>
            <a:endParaRPr kumimoji="0" lang="en-US" altLang="ko-KR" sz="3200" b="1" i="0" u="none" strike="noStrike" kern="1200" cap="all" normalizeH="0" baseline="0" noProof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bg2">
                  <a:lumMod val="10000"/>
                </a:schemeClr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ko-KR" altLang="en-US" sz="3200" b="1" i="0" u="none" strike="noStrike" kern="1200" cap="all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uLnTx/>
                <a:uFillTx/>
                <a:latin typeface="+mn-lt"/>
                <a:ea typeface="+mn-ea"/>
                <a:cs typeface="+mn-cs"/>
              </a:rPr>
              <a:t>대표적인 찬미가</a:t>
            </a:r>
            <a:endParaRPr kumimoji="0" lang="en-US" altLang="ko-KR" sz="3200" b="1" i="0" u="none" strike="noStrike" kern="1200" cap="all" normalizeH="0" baseline="0" noProof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bg2">
                  <a:lumMod val="10000"/>
                </a:schemeClr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altLang="ko-K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altLang="ko-K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altLang="ko-K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ko-KR" alt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십자형 4"/>
          <p:cNvSpPr/>
          <p:nvPr/>
        </p:nvSpPr>
        <p:spPr>
          <a:xfrm>
            <a:off x="539552" y="692696"/>
            <a:ext cx="1944216" cy="1728192"/>
          </a:xfrm>
          <a:prstGeom prst="plus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60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기도</a:t>
            </a:r>
            <a:endParaRPr lang="en-US" altLang="ko-KR" sz="60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내용 개체 틀 6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ko-KR" altLang="en-US" dirty="0" smtClean="0"/>
              <a:t> </a:t>
            </a:r>
            <a:endParaRPr lang="en-US" altLang="ko-KR" dirty="0" smtClean="0"/>
          </a:p>
          <a:p>
            <a:pPr>
              <a:buNone/>
            </a:pPr>
            <a:r>
              <a:rPr lang="en-US" altLang="ko-KR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Q </a:t>
            </a:r>
            <a:r>
              <a:rPr lang="ko-KR" alt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인간이란 무엇인가</a:t>
            </a:r>
            <a:r>
              <a:rPr lang="en-US" altLang="ko-KR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?</a:t>
            </a:r>
          </a:p>
          <a:p>
            <a:pPr>
              <a:buNone/>
            </a:pPr>
            <a:r>
              <a:rPr lang="en-US" altLang="ko-KR" smtClean="0"/>
              <a:t>         </a:t>
            </a:r>
            <a:r>
              <a:rPr lang="ko-KR" altLang="en-US" b="1" cap="all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근원적이면서도 </a:t>
            </a:r>
            <a:r>
              <a:rPr lang="ko-KR" alt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오랜 질문이다</a:t>
            </a:r>
            <a:r>
              <a:rPr lang="en-US" altLang="ko-KR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.</a:t>
            </a:r>
          </a:p>
          <a:p>
            <a:pPr>
              <a:buNone/>
            </a:pPr>
            <a:r>
              <a:rPr lang="en-US" altLang="ko-KR" b="1" cap="all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             </a:t>
            </a:r>
            <a:r>
              <a:rPr lang="ko-KR" alt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자신이 누구이고 무엇인지 묻는 존재다</a:t>
            </a:r>
            <a:endParaRPr lang="en-US" altLang="ko-KR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</a:endParaRPr>
          </a:p>
          <a:p>
            <a:pPr>
              <a:buNone/>
            </a:pPr>
            <a:endParaRPr lang="en-US" altLang="ko-KR" dirty="0" smtClean="0"/>
          </a:p>
          <a:p>
            <a:pPr>
              <a:buNone/>
            </a:pPr>
            <a:r>
              <a:rPr lang="en-US" altLang="ko-KR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</a:p>
          <a:p>
            <a:pPr>
              <a:buNone/>
            </a:pPr>
            <a:r>
              <a:rPr lang="en-US" altLang="ko-KR" sz="36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 </a:t>
            </a:r>
            <a:r>
              <a:rPr lang="ko-KR" altLang="en-US" sz="36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예수님 </a:t>
            </a:r>
            <a:r>
              <a:rPr lang="ko-KR" alt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안에서 찾을 수 있다</a:t>
            </a:r>
            <a:r>
              <a:rPr lang="en-US" altLang="ko-KR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</a:p>
          <a:p>
            <a:pPr>
              <a:buNone/>
            </a:pPr>
            <a:r>
              <a:rPr lang="en-US" altLang="ko-KR" b="1" smtClean="0"/>
              <a:t>         </a:t>
            </a:r>
            <a:r>
              <a:rPr lang="ko-KR" altLang="en-US" b="1" cap="all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창세기</a:t>
            </a:r>
            <a:r>
              <a:rPr lang="en-US" altLang="ko-KR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,</a:t>
            </a:r>
            <a:r>
              <a:rPr lang="ko-KR" alt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 아담과 하와의 불완전한 대담</a:t>
            </a:r>
            <a:endParaRPr lang="en-US" altLang="ko-KR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</a:endParaRPr>
          </a:p>
          <a:p>
            <a:pPr>
              <a:buNone/>
            </a:pPr>
            <a:r>
              <a:rPr lang="en-US" altLang="ko-KR" b="1" cap="all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             </a:t>
            </a:r>
            <a:r>
              <a:rPr lang="ko-KR" alt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신약에 와서</a:t>
            </a:r>
            <a:r>
              <a:rPr lang="en-US" altLang="ko-KR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, </a:t>
            </a:r>
            <a:r>
              <a:rPr lang="ko-KR" alt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새 아담인 예수그리스도 </a:t>
            </a:r>
            <a:endParaRPr lang="en-US" altLang="ko-KR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</a:endParaRPr>
          </a:p>
          <a:p>
            <a:pPr>
              <a:buNone/>
            </a:pPr>
            <a:r>
              <a:rPr lang="en-US" altLang="ko-KR" b="1" cap="all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                     </a:t>
            </a:r>
            <a:r>
              <a:rPr lang="ko-KR" alt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안에서 완전하게 밝혀진다</a:t>
            </a:r>
            <a:r>
              <a:rPr lang="en-US" altLang="ko-KR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.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4"/>
          <p:cNvSpPr>
            <a:spLocks noGrp="1"/>
          </p:cNvSpPr>
          <p:nvPr>
            <p:ph idx="1"/>
          </p:nvPr>
        </p:nvSpPr>
        <p:spPr>
          <a:xfrm>
            <a:off x="457200" y="2564904"/>
            <a:ext cx="8229600" cy="3810649"/>
          </a:xfr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>
            <a:normAutofit lnSpcReduction="10000"/>
          </a:bodyPr>
          <a:lstStyle/>
          <a:p>
            <a:pPr>
              <a:buNone/>
            </a:pPr>
            <a:endParaRPr lang="en-US" altLang="ko-KR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  <a:p>
            <a:pPr algn="ctr">
              <a:buNone/>
            </a:pPr>
            <a:r>
              <a:rPr lang="en-US" altLang="ko-KR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“</a:t>
            </a:r>
            <a:r>
              <a:rPr lang="ko-KR" alt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하느님께서는 이렇게 </a:t>
            </a:r>
            <a:endParaRPr lang="en-US" altLang="ko-KR" sz="28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  <a:p>
            <a:pPr algn="ctr">
              <a:buNone/>
            </a:pPr>
            <a:r>
              <a:rPr lang="ko-KR" alt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당신 모습으로 </a:t>
            </a:r>
            <a:endParaRPr lang="en-US" altLang="ko-KR" sz="28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  <a:p>
            <a:pPr algn="ctr">
              <a:buNone/>
            </a:pPr>
            <a:r>
              <a:rPr lang="ko-KR" alt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사람을 창조하셨다</a:t>
            </a:r>
            <a:r>
              <a:rPr lang="en-US" altLang="ko-KR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.</a:t>
            </a:r>
          </a:p>
          <a:p>
            <a:pPr algn="ctr">
              <a:buNone/>
            </a:pPr>
            <a:r>
              <a:rPr lang="ko-KR" alt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하느님의 모습으로</a:t>
            </a:r>
            <a:endParaRPr lang="en-US" altLang="ko-KR" sz="28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  <a:p>
            <a:pPr algn="ctr">
              <a:buNone/>
            </a:pPr>
            <a:r>
              <a:rPr lang="ko-KR" alt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사람을 창조하시되</a:t>
            </a:r>
            <a:endParaRPr lang="en-US" altLang="ko-KR" sz="28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  <a:p>
            <a:pPr algn="ctr">
              <a:buNone/>
            </a:pPr>
            <a:r>
              <a:rPr lang="ko-KR" alt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남자와 여자로 그들을 창조하셨다</a:t>
            </a:r>
            <a:r>
              <a:rPr lang="en-US" altLang="ko-KR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”</a:t>
            </a:r>
          </a:p>
          <a:p>
            <a:pPr algn="ctr">
              <a:buNone/>
            </a:pPr>
            <a:r>
              <a:rPr lang="en-US" altLang="ko-KR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(</a:t>
            </a:r>
            <a:r>
              <a:rPr lang="ko-KR" alt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창세 </a:t>
            </a:r>
            <a:r>
              <a:rPr lang="en-US" altLang="ko-KR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1,27)</a:t>
            </a:r>
            <a:endParaRPr lang="ko-KR" altLang="en-US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sp>
        <p:nvSpPr>
          <p:cNvPr id="4" name="제목 3"/>
          <p:cNvSpPr>
            <a:spLocks noGrp="1"/>
          </p:cNvSpPr>
          <p:nvPr>
            <p:ph type="title"/>
          </p:nvPr>
        </p:nvSpPr>
        <p:spPr>
          <a:xfrm>
            <a:off x="457200" y="485800"/>
            <a:ext cx="8229600" cy="1863080"/>
          </a:xfrm>
          <a:solidFill>
            <a:schemeClr val="tx2">
              <a:lumMod val="75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ko-KR" altLang="en-US" sz="36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        </a:t>
            </a:r>
            <a:r>
              <a:rPr lang="ko-KR" alt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하느님의 </a:t>
            </a:r>
            <a:r>
              <a:rPr lang="en-US" altLang="ko-KR" sz="36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en-US" altLang="ko-KR" sz="36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en-US" altLang="ko-KR" sz="36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              </a:t>
            </a:r>
            <a:r>
              <a:rPr lang="ko-KR" alt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모습으로 창조된 인간</a:t>
            </a:r>
            <a:endParaRPr lang="ko-KR" altLang="en-U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251520" y="188640"/>
            <a:ext cx="1656184" cy="100811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</a:t>
            </a:r>
            <a:r>
              <a:rPr lang="ko-KR" altLang="en-US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endParaRPr lang="ko-KR" altLang="en-US" sz="40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4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602737"/>
          </a:xfr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>
            <a:normAutofit/>
          </a:bodyPr>
          <a:lstStyle/>
          <a:p>
            <a:pPr>
              <a:buNone/>
            </a:pPr>
            <a:r>
              <a:rPr lang="ko-KR" altLang="en-US" dirty="0" smtClean="0"/>
              <a:t>                       </a:t>
            </a:r>
            <a:endParaRPr lang="en-US" altLang="ko-KR" dirty="0" smtClean="0"/>
          </a:p>
          <a:p>
            <a:pPr>
              <a:buNone/>
            </a:pPr>
            <a:r>
              <a:rPr lang="ko-KR" altLang="en-US" dirty="0" smtClean="0"/>
              <a:t>               </a:t>
            </a:r>
            <a:r>
              <a:rPr lang="ko-KR" altLang="en-US" b="1" u="sng" dirty="0" smtClean="0"/>
              <a:t>오직 인간만이</a:t>
            </a:r>
            <a:endParaRPr lang="en-US" altLang="ko-KR" b="1" u="sng" dirty="0" smtClean="0"/>
          </a:p>
          <a:p>
            <a:pPr>
              <a:buNone/>
            </a:pPr>
            <a:r>
              <a:rPr lang="ko-KR" altLang="en-US" dirty="0" smtClean="0"/>
              <a:t>  </a:t>
            </a:r>
            <a:r>
              <a:rPr lang="en-US" altLang="ko-KR" dirty="0" smtClean="0"/>
              <a:t>* </a:t>
            </a:r>
            <a:r>
              <a:rPr lang="ko-KR" altLang="en-US" dirty="0" smtClean="0"/>
              <a:t>창조주를 알아 사랑할 수 있다</a:t>
            </a:r>
            <a:r>
              <a:rPr lang="en-US" altLang="ko-KR" dirty="0" smtClean="0"/>
              <a:t>.</a:t>
            </a:r>
          </a:p>
          <a:p>
            <a:pPr>
              <a:buNone/>
            </a:pPr>
            <a:r>
              <a:rPr lang="ko-KR" altLang="en-US" dirty="0" smtClean="0"/>
              <a:t>  </a:t>
            </a:r>
            <a:r>
              <a:rPr lang="en-US" altLang="ko-KR" dirty="0" smtClean="0"/>
              <a:t>*</a:t>
            </a:r>
            <a:r>
              <a:rPr lang="ko-KR" altLang="en-US" dirty="0" smtClean="0"/>
              <a:t> 하느님께서 원하신 유일한 피조물</a:t>
            </a:r>
            <a:endParaRPr lang="en-US" altLang="ko-KR" dirty="0" smtClean="0"/>
          </a:p>
          <a:p>
            <a:pPr>
              <a:buNone/>
            </a:pPr>
            <a:r>
              <a:rPr lang="en-US" altLang="ko-KR" dirty="0" smtClean="0"/>
              <a:t>  * </a:t>
            </a:r>
            <a:r>
              <a:rPr lang="ko-KR" altLang="en-US" dirty="0" smtClean="0"/>
              <a:t>하느님 생명에 참여하도록 부르심 받음</a:t>
            </a:r>
            <a:endParaRPr lang="en-US" altLang="ko-KR" dirty="0" smtClean="0"/>
          </a:p>
          <a:p>
            <a:pPr>
              <a:buNone/>
            </a:pPr>
            <a:endParaRPr lang="en-US" altLang="ko-KR" dirty="0" smtClean="0"/>
          </a:p>
          <a:p>
            <a:pPr>
              <a:buNone/>
            </a:pPr>
            <a:r>
              <a:rPr lang="en-US" altLang="ko-KR" dirty="0" smtClean="0"/>
              <a:t>  *  </a:t>
            </a:r>
            <a:r>
              <a:rPr lang="ko-KR" altLang="en-US" sz="3200" b="1" dirty="0" smtClean="0">
                <a:ln w="9000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소명</a:t>
            </a:r>
            <a:r>
              <a:rPr lang="en-US" altLang="ko-KR" dirty="0" smtClean="0"/>
              <a:t>= </a:t>
            </a:r>
            <a:r>
              <a:rPr lang="ko-KR" altLang="en-US" dirty="0" smtClean="0"/>
              <a:t>지어내신 모든 것 선용함으로써</a:t>
            </a:r>
            <a:endParaRPr lang="en-US" altLang="ko-KR" dirty="0" smtClean="0"/>
          </a:p>
          <a:p>
            <a:pPr>
              <a:buNone/>
            </a:pPr>
            <a:r>
              <a:rPr lang="en-US" altLang="ko-KR" dirty="0" smtClean="0"/>
              <a:t>                </a:t>
            </a:r>
            <a:r>
              <a:rPr lang="ko-KR" altLang="en-US" dirty="0" smtClean="0"/>
              <a:t> 하느님의 것이 되게 하는 것</a:t>
            </a:r>
            <a:endParaRPr lang="en-US" altLang="ko-KR" dirty="0" smtClean="0"/>
          </a:p>
          <a:p>
            <a:pPr>
              <a:buNone/>
            </a:pPr>
            <a:r>
              <a:rPr lang="ko-KR" altLang="en-US" dirty="0" smtClean="0"/>
              <a:t> </a:t>
            </a:r>
            <a:endParaRPr lang="en-US" altLang="ko-KR" dirty="0" smtClean="0"/>
          </a:p>
        </p:txBody>
      </p:sp>
      <p:sp>
        <p:nvSpPr>
          <p:cNvPr id="4" name="제목 3"/>
          <p:cNvSpPr>
            <a:spLocks noGrp="1"/>
          </p:cNvSpPr>
          <p:nvPr>
            <p:ph type="title"/>
          </p:nvPr>
        </p:nvSpPr>
        <p:spPr>
          <a:xfrm>
            <a:off x="457200" y="485800"/>
            <a:ext cx="8229600" cy="1143000"/>
          </a:xfrm>
          <a:solidFill>
            <a:schemeClr val="tx2">
              <a:lumMod val="75000"/>
            </a:schemeClr>
          </a:solidFill>
        </p:spPr>
        <p:txBody>
          <a:bodyPr>
            <a:noAutofit/>
          </a:bodyPr>
          <a:lstStyle/>
          <a:p>
            <a:pPr algn="l"/>
            <a:r>
              <a:rPr lang="ko-KR" altLang="en-US" sz="3200" dirty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ko-KR" altLang="en-US" sz="3200" dirty="0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</a:t>
            </a:r>
            <a:r>
              <a:rPr lang="ko-KR" altLang="en-US" sz="32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하느님의 모습으로 창조된 인간</a:t>
            </a:r>
            <a:endParaRPr lang="ko-KR" altLang="en-US" sz="3200" b="1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251520" y="188640"/>
            <a:ext cx="1656184" cy="100811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</a:t>
            </a:r>
            <a:r>
              <a:rPr lang="ko-KR" altLang="en-US" sz="4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endParaRPr lang="ko-KR" altLang="en-US" sz="4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4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530729"/>
          </a:xfr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>
            <a:normAutofit/>
          </a:bodyPr>
          <a:lstStyle/>
          <a:p>
            <a:pPr>
              <a:buNone/>
            </a:pPr>
            <a:endParaRPr lang="en-US" altLang="ko-KR" dirty="0" smtClean="0"/>
          </a:p>
          <a:p>
            <a:pPr algn="ctr">
              <a:buNone/>
            </a:pPr>
            <a:r>
              <a:rPr lang="en-US" altLang="ko-KR" dirty="0" smtClean="0"/>
              <a:t> </a:t>
            </a:r>
            <a:r>
              <a:rPr lang="ko-KR" altLang="en-US" dirty="0" smtClean="0"/>
              <a:t>인간 하나하나는 </a:t>
            </a:r>
            <a:endParaRPr lang="en-US" altLang="ko-KR" dirty="0" smtClean="0"/>
          </a:p>
          <a:p>
            <a:pPr algn="ctr">
              <a:buNone/>
            </a:pPr>
            <a:r>
              <a:rPr lang="ko-KR" altLang="en-US" dirty="0" smtClean="0"/>
              <a:t>하느님의 모습 지녔기에 존엄한 인격체</a:t>
            </a:r>
            <a:r>
              <a:rPr lang="en-US" altLang="ko-KR" dirty="0" smtClean="0"/>
              <a:t>.</a:t>
            </a:r>
          </a:p>
          <a:p>
            <a:pPr algn="ctr">
              <a:buNone/>
            </a:pPr>
            <a:endParaRPr lang="en-US" altLang="ko-KR" dirty="0" smtClean="0"/>
          </a:p>
          <a:p>
            <a:pPr algn="ctr">
              <a:buNone/>
            </a:pPr>
            <a:r>
              <a:rPr lang="ko-KR" altLang="en-US" dirty="0" smtClean="0"/>
              <a:t>                   하느님을 알고 사랑할 수 있다</a:t>
            </a:r>
            <a:endParaRPr lang="en-US" altLang="ko-KR" dirty="0" smtClean="0"/>
          </a:p>
          <a:p>
            <a:pPr algn="ctr">
              <a:buNone/>
            </a:pPr>
            <a:r>
              <a:rPr lang="en-US" altLang="ko-KR" dirty="0" smtClean="0"/>
              <a:t>                        </a:t>
            </a:r>
            <a:r>
              <a:rPr lang="ko-KR" altLang="en-US" dirty="0" smtClean="0"/>
              <a:t>하느님과 계약을 맺고 친교 나눔</a:t>
            </a:r>
            <a:endParaRPr lang="en-US" altLang="ko-KR" dirty="0" smtClean="0"/>
          </a:p>
          <a:p>
            <a:pPr algn="ctr">
              <a:buNone/>
            </a:pPr>
            <a:r>
              <a:rPr lang="en-US" altLang="ko-KR" dirty="0" smtClean="0"/>
              <a:t> </a:t>
            </a:r>
          </a:p>
          <a:p>
            <a:pPr>
              <a:buNone/>
            </a:pPr>
            <a:r>
              <a:rPr lang="en-US" altLang="ko-KR" dirty="0" smtClean="0"/>
              <a:t>                 </a:t>
            </a:r>
            <a:r>
              <a:rPr lang="ko-KR" altLang="en-US" dirty="0" smtClean="0"/>
              <a:t>       기원과 관계 안에서 단일성 지님 </a:t>
            </a:r>
            <a:endParaRPr lang="en-US" altLang="ko-KR" dirty="0" smtClean="0"/>
          </a:p>
        </p:txBody>
      </p:sp>
      <p:sp>
        <p:nvSpPr>
          <p:cNvPr id="4" name="제목 3"/>
          <p:cNvSpPr>
            <a:spLocks noGrp="1"/>
          </p:cNvSpPr>
          <p:nvPr>
            <p:ph type="title"/>
          </p:nvPr>
        </p:nvSpPr>
        <p:spPr>
          <a:xfrm>
            <a:off x="457200" y="485800"/>
            <a:ext cx="8229600" cy="1215008"/>
          </a:xfrm>
          <a:solidFill>
            <a:schemeClr val="tx2">
              <a:lumMod val="75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ko-KR" altLang="en-US" sz="3200" dirty="0"/>
              <a:t> </a:t>
            </a:r>
            <a:r>
              <a:rPr lang="ko-KR" altLang="en-US" sz="3200" dirty="0" smtClean="0"/>
              <a:t>           </a:t>
            </a:r>
            <a:r>
              <a:rPr lang="ko-KR" altLang="en-US" sz="3200" b="1" dirty="0" smtClean="0">
                <a:solidFill>
                  <a:schemeClr val="bg1"/>
                </a:solidFill>
              </a:rPr>
              <a:t>하느님의 모습으로 창조된 인간</a:t>
            </a:r>
            <a:endParaRPr lang="ko-KR" altLang="en-US" sz="3200" b="1" dirty="0">
              <a:solidFill>
                <a:schemeClr val="bg1"/>
              </a:solidFill>
            </a:endParaRPr>
          </a:p>
        </p:txBody>
      </p:sp>
      <p:sp>
        <p:nvSpPr>
          <p:cNvPr id="6" name="톱니 모양의 오른쪽 화살표 5"/>
          <p:cNvSpPr/>
          <p:nvPr/>
        </p:nvSpPr>
        <p:spPr>
          <a:xfrm>
            <a:off x="2195736" y="4149080"/>
            <a:ext cx="648072" cy="72008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톱니 모양의 오른쪽 화살표 7"/>
          <p:cNvSpPr/>
          <p:nvPr/>
        </p:nvSpPr>
        <p:spPr>
          <a:xfrm>
            <a:off x="2195736" y="5445224"/>
            <a:ext cx="648072" cy="72008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직사각형 8"/>
          <p:cNvSpPr/>
          <p:nvPr/>
        </p:nvSpPr>
        <p:spPr>
          <a:xfrm>
            <a:off x="827584" y="4161480"/>
            <a:ext cx="1152128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200" dirty="0" smtClean="0"/>
              <a:t>인격</a:t>
            </a:r>
            <a:endParaRPr lang="ko-KR" altLang="en-US" sz="3200" dirty="0"/>
          </a:p>
        </p:txBody>
      </p:sp>
      <p:sp>
        <p:nvSpPr>
          <p:cNvPr id="10" name="직사각형 9"/>
          <p:cNvSpPr/>
          <p:nvPr/>
        </p:nvSpPr>
        <p:spPr>
          <a:xfrm>
            <a:off x="859056" y="5445224"/>
            <a:ext cx="1152128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200" dirty="0" smtClean="0"/>
              <a:t>인류</a:t>
            </a:r>
            <a:endParaRPr lang="ko-KR" altLang="en-US" sz="3200" dirty="0"/>
          </a:p>
        </p:txBody>
      </p:sp>
      <p:sp>
        <p:nvSpPr>
          <p:cNvPr id="11" name="직사각형 10"/>
          <p:cNvSpPr/>
          <p:nvPr/>
        </p:nvSpPr>
        <p:spPr>
          <a:xfrm>
            <a:off x="251520" y="188640"/>
            <a:ext cx="1656184" cy="100811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</a:t>
            </a:r>
            <a:r>
              <a:rPr lang="ko-KR" altLang="en-US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endParaRPr lang="ko-KR" altLang="en-US" sz="40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4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530729"/>
          </a:xfr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>
            <a:normAutofit/>
          </a:bodyPr>
          <a:lstStyle/>
          <a:p>
            <a:pPr algn="ctr">
              <a:buNone/>
            </a:pPr>
            <a:endParaRPr lang="en-US" altLang="ko-KR" sz="1800" smtClean="0"/>
          </a:p>
          <a:p>
            <a:pPr algn="ctr">
              <a:buNone/>
            </a:pPr>
            <a:r>
              <a:rPr lang="en-US" altLang="ko-KR" smtClean="0"/>
              <a:t>“</a:t>
            </a:r>
            <a:r>
              <a:rPr lang="ko-KR" altLang="en-US" dirty="0" smtClean="0"/>
              <a:t>하느님께서 흙의 먼지로 사람을 빚으시고 </a:t>
            </a:r>
            <a:endParaRPr lang="en-US" altLang="ko-KR" dirty="0" smtClean="0"/>
          </a:p>
          <a:p>
            <a:pPr algn="ctr">
              <a:buNone/>
            </a:pPr>
            <a:r>
              <a:rPr lang="ko-KR" altLang="en-US" dirty="0" smtClean="0"/>
              <a:t>그 코에 생명의 숨을 불어넣으시니 </a:t>
            </a:r>
            <a:endParaRPr lang="en-US" altLang="ko-KR" dirty="0" smtClean="0"/>
          </a:p>
          <a:p>
            <a:pPr algn="ctr">
              <a:buNone/>
            </a:pPr>
            <a:r>
              <a:rPr lang="ko-KR" altLang="en-US" dirty="0" smtClean="0"/>
              <a:t>사람이 사람이 생명체가 되었다</a:t>
            </a:r>
            <a:r>
              <a:rPr lang="en-US" altLang="ko-KR" dirty="0" smtClean="0"/>
              <a:t>.” </a:t>
            </a:r>
          </a:p>
          <a:p>
            <a:pPr algn="ctr">
              <a:buNone/>
            </a:pPr>
            <a:endParaRPr lang="en-US" altLang="ko-KR" dirty="0" smtClean="0"/>
          </a:p>
          <a:p>
            <a:pPr algn="ctr">
              <a:buNone/>
            </a:pPr>
            <a:r>
              <a:rPr lang="en-US" altLang="ko-KR" dirty="0" smtClean="0"/>
              <a:t>      </a:t>
            </a:r>
          </a:p>
          <a:p>
            <a:pPr algn="ctr">
              <a:buNone/>
            </a:pPr>
            <a:endParaRPr lang="en-US" altLang="ko-KR" sz="2000" dirty="0" smtClean="0"/>
          </a:p>
          <a:p>
            <a:pPr algn="ctr">
              <a:buNone/>
            </a:pPr>
            <a:endParaRPr lang="en-US" altLang="ko-KR" sz="2000" dirty="0" smtClean="0"/>
          </a:p>
          <a:p>
            <a:pPr algn="ctr">
              <a:buNone/>
            </a:pPr>
            <a:r>
              <a:rPr lang="ko-KR" altLang="en-US" sz="2000" smtClean="0"/>
              <a:t>                </a:t>
            </a:r>
            <a:endParaRPr lang="en-US" altLang="ko-KR" sz="2000" smtClean="0"/>
          </a:p>
          <a:p>
            <a:pPr algn="ctr">
              <a:buNone/>
            </a:pPr>
            <a:r>
              <a:rPr lang="en-US" altLang="ko-KR" smtClean="0"/>
              <a:t>               </a:t>
            </a:r>
            <a:r>
              <a:rPr lang="ko-KR" altLang="en-US" smtClean="0"/>
              <a:t> 하느님의 </a:t>
            </a:r>
            <a:r>
              <a:rPr lang="ko-KR" altLang="en-US" dirty="0" smtClean="0"/>
              <a:t>존엄성에 참여</a:t>
            </a:r>
            <a:r>
              <a:rPr lang="en-US" altLang="ko-KR" dirty="0" smtClean="0"/>
              <a:t>               </a:t>
            </a:r>
            <a:r>
              <a:rPr lang="ko-KR" altLang="en-US" dirty="0" smtClean="0"/>
              <a:t>   </a:t>
            </a:r>
            <a:endParaRPr lang="en-US" altLang="ko-KR" dirty="0" smtClean="0"/>
          </a:p>
        </p:txBody>
      </p:sp>
      <p:sp>
        <p:nvSpPr>
          <p:cNvPr id="4" name="제목 3"/>
          <p:cNvSpPr>
            <a:spLocks noGrp="1"/>
          </p:cNvSpPr>
          <p:nvPr>
            <p:ph type="title"/>
          </p:nvPr>
        </p:nvSpPr>
        <p:spPr>
          <a:xfrm>
            <a:off x="457200" y="485800"/>
            <a:ext cx="8229600" cy="1215008"/>
          </a:xfrm>
          <a:solidFill>
            <a:schemeClr val="tx2">
              <a:lumMod val="75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ko-KR" altLang="en-US" sz="3600" dirty="0"/>
              <a:t> </a:t>
            </a:r>
            <a:r>
              <a:rPr lang="ko-KR" altLang="en-US" sz="3600" dirty="0" smtClean="0"/>
              <a:t>            </a:t>
            </a:r>
            <a:r>
              <a:rPr lang="ko-KR" altLang="en-US" sz="3600" dirty="0" smtClean="0">
                <a:solidFill>
                  <a:schemeClr val="bg1"/>
                </a:solidFill>
              </a:rPr>
              <a:t>영혼과 육체로 하나인 존재</a:t>
            </a:r>
            <a:endParaRPr lang="ko-KR" altLang="en-US" sz="3600" b="1" dirty="0">
              <a:solidFill>
                <a:schemeClr val="bg1"/>
              </a:solidFill>
            </a:endParaRPr>
          </a:p>
        </p:txBody>
      </p:sp>
      <p:sp>
        <p:nvSpPr>
          <p:cNvPr id="6" name="톱니 모양의 오른쪽 화살표 5"/>
          <p:cNvSpPr/>
          <p:nvPr/>
        </p:nvSpPr>
        <p:spPr>
          <a:xfrm>
            <a:off x="2195736" y="4149080"/>
            <a:ext cx="648072" cy="720080"/>
          </a:xfrm>
          <a:prstGeom prst="notched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톱니 모양의 오른쪽 화살표 7"/>
          <p:cNvSpPr/>
          <p:nvPr/>
        </p:nvSpPr>
        <p:spPr>
          <a:xfrm>
            <a:off x="2195736" y="5445224"/>
            <a:ext cx="648072" cy="720080"/>
          </a:xfrm>
          <a:prstGeom prst="notched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직사각형 8"/>
          <p:cNvSpPr/>
          <p:nvPr/>
        </p:nvSpPr>
        <p:spPr>
          <a:xfrm>
            <a:off x="827584" y="4161480"/>
            <a:ext cx="1152128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영혼</a:t>
            </a:r>
            <a:endParaRPr lang="ko-KR" altLang="en-US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859056" y="5445224"/>
            <a:ext cx="1152128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육체               </a:t>
            </a:r>
            <a:endParaRPr lang="ko-KR" altLang="en-US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2915816" y="3789040"/>
            <a:ext cx="4968552" cy="1440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endParaRPr lang="en-US" altLang="ko-KR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>
              <a:buNone/>
            </a:pPr>
            <a:r>
              <a:rPr lang="ko-KR" alt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인간 생명의 근원</a:t>
            </a:r>
            <a:endParaRPr lang="en-US" altLang="ko-KR" sz="28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>
              <a:buNone/>
            </a:pPr>
            <a:r>
              <a:rPr lang="ko-KR" altLang="en-US" sz="28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</a:t>
            </a:r>
            <a:r>
              <a:rPr lang="ko-KR" alt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인간의 가장 내밀한 것</a:t>
            </a:r>
            <a:r>
              <a:rPr lang="en-US" altLang="ko-KR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</a:p>
          <a:p>
            <a:pPr>
              <a:buNone/>
            </a:pPr>
            <a:r>
              <a:rPr lang="en-US" altLang="ko-KR" sz="28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ko-KR" alt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영혼으로 하느님의 모습 지님</a:t>
            </a:r>
            <a:endParaRPr lang="en-US" altLang="ko-KR" sz="28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endParaRPr lang="ko-KR" altLang="en-US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251520" y="188640"/>
            <a:ext cx="1656184" cy="100811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000" b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</a:t>
            </a:r>
            <a:r>
              <a:rPr lang="ko-KR" altLang="en-US" sz="4000" b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endParaRPr lang="ko-KR" altLang="en-US" sz="40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4"/>
          <p:cNvSpPr>
            <a:spLocks noGrp="1"/>
          </p:cNvSpPr>
          <p:nvPr>
            <p:ph idx="1"/>
          </p:nvPr>
        </p:nvSpPr>
        <p:spPr>
          <a:xfrm>
            <a:off x="395536" y="1772816"/>
            <a:ext cx="8229600" cy="4530729"/>
          </a:xfr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altLang="ko-KR" sz="9600" dirty="0" smtClean="0"/>
              <a:t>+</a:t>
            </a:r>
          </a:p>
        </p:txBody>
      </p:sp>
      <p:sp>
        <p:nvSpPr>
          <p:cNvPr id="4" name="제목 3"/>
          <p:cNvSpPr>
            <a:spLocks noGrp="1"/>
          </p:cNvSpPr>
          <p:nvPr>
            <p:ph type="title"/>
          </p:nvPr>
        </p:nvSpPr>
        <p:spPr>
          <a:xfrm>
            <a:off x="457200" y="485800"/>
            <a:ext cx="8229600" cy="1215008"/>
          </a:xfrm>
          <a:solidFill>
            <a:schemeClr val="tx2">
              <a:lumMod val="75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ko-KR" altLang="en-US" sz="3600" dirty="0"/>
              <a:t> </a:t>
            </a:r>
            <a:r>
              <a:rPr lang="ko-KR" altLang="en-US" sz="3600" dirty="0" smtClean="0"/>
              <a:t>            </a:t>
            </a:r>
            <a:r>
              <a:rPr lang="ko-KR" altLang="en-US" sz="3600" dirty="0" smtClean="0">
                <a:solidFill>
                  <a:schemeClr val="bg1"/>
                </a:solidFill>
              </a:rPr>
              <a:t>영혼과 육체로 하나인 존재</a:t>
            </a:r>
            <a:endParaRPr lang="ko-KR" altLang="en-US" sz="3600" b="1" dirty="0">
              <a:solidFill>
                <a:schemeClr val="bg1"/>
              </a:solidFill>
            </a:endParaRPr>
          </a:p>
        </p:txBody>
      </p:sp>
      <p:sp>
        <p:nvSpPr>
          <p:cNvPr id="12" name="하트 11"/>
          <p:cNvSpPr/>
          <p:nvPr/>
        </p:nvSpPr>
        <p:spPr>
          <a:xfrm>
            <a:off x="2267744" y="1844824"/>
            <a:ext cx="1944216" cy="2088232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영혼</a:t>
            </a:r>
            <a:endParaRPr lang="ko-KR" altLang="en-US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4" name="하트 13"/>
          <p:cNvSpPr/>
          <p:nvPr/>
        </p:nvSpPr>
        <p:spPr>
          <a:xfrm>
            <a:off x="4932040" y="1844824"/>
            <a:ext cx="1944216" cy="2088232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육체</a:t>
            </a:r>
            <a:endParaRPr lang="ko-KR" altLang="en-US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5" name="십자형 14"/>
          <p:cNvSpPr/>
          <p:nvPr/>
        </p:nvSpPr>
        <p:spPr>
          <a:xfrm>
            <a:off x="1475656" y="4077072"/>
            <a:ext cx="6408712" cy="2304256"/>
          </a:xfrm>
          <a:prstGeom prst="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성령의 성전</a:t>
            </a:r>
            <a:endParaRPr lang="en-US" altLang="ko-KR" sz="24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ko-KR" alt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인간은 </a:t>
            </a:r>
            <a:r>
              <a:rPr lang="ko-KR" altLang="en-US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창조때부터</a:t>
            </a:r>
            <a:r>
              <a:rPr lang="ko-KR" alt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초자연적 목표를 향함</a:t>
            </a:r>
            <a:endParaRPr lang="en-US" altLang="ko-KR" sz="24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endParaRPr lang="en-US" altLang="ko-KR" sz="24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ko-KR" alt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하느님과 </a:t>
            </a:r>
            <a:r>
              <a:rPr lang="ko-KR" altLang="en-US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친교할</a:t>
            </a:r>
            <a:r>
              <a:rPr lang="ko-KR" alt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수 있다는 것</a:t>
            </a:r>
            <a:endParaRPr lang="en-US" altLang="ko-KR" sz="24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ko-KR" alt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인간이 영적인 존재이기 때문</a:t>
            </a:r>
            <a:endParaRPr lang="en-US" altLang="ko-KR" sz="24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8" name="왼쪽으로 구부러진 화살표 17"/>
          <p:cNvSpPr/>
          <p:nvPr/>
        </p:nvSpPr>
        <p:spPr>
          <a:xfrm>
            <a:off x="6660232" y="5589240"/>
            <a:ext cx="432048" cy="504056"/>
          </a:xfrm>
          <a:prstGeom prst="curvedLef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251520" y="188640"/>
            <a:ext cx="1656184" cy="100811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000" b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</a:t>
            </a:r>
            <a:r>
              <a:rPr lang="ko-KR" altLang="en-US" sz="4000" b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endParaRPr lang="ko-KR" altLang="en-US" sz="40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4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602737"/>
          </a:xfr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>
            <a:normAutofit/>
          </a:bodyPr>
          <a:lstStyle/>
          <a:p>
            <a:pPr>
              <a:buNone/>
            </a:pPr>
            <a:r>
              <a:rPr lang="ko-KR" altLang="en-US" dirty="0" smtClean="0"/>
              <a:t>                       </a:t>
            </a:r>
            <a:endParaRPr lang="en-US" altLang="ko-KR" dirty="0" smtClean="0"/>
          </a:p>
          <a:p>
            <a:pPr>
              <a:buNone/>
            </a:pPr>
            <a:r>
              <a:rPr lang="ko-KR" altLang="en-US" dirty="0" smtClean="0"/>
              <a:t>       </a:t>
            </a:r>
            <a:r>
              <a:rPr lang="ko-KR" altLang="en-US" sz="2800" dirty="0" smtClean="0"/>
              <a:t>하느님의 모습은 남성도 여성도 아님</a:t>
            </a:r>
            <a:endParaRPr lang="en-US" altLang="ko-KR" sz="2800" dirty="0" smtClean="0"/>
          </a:p>
          <a:p>
            <a:pPr algn="ctr">
              <a:buNone/>
            </a:pPr>
            <a:r>
              <a:rPr lang="ko-KR" altLang="en-US" dirty="0" smtClean="0"/>
              <a:t>                           </a:t>
            </a:r>
            <a:r>
              <a:rPr lang="ko-KR" altLang="en-US" dirty="0" smtClean="0">
                <a:solidFill>
                  <a:srgbClr val="FF0000"/>
                </a:solidFill>
              </a:rPr>
              <a:t>왜 연결할까</a:t>
            </a:r>
            <a:r>
              <a:rPr lang="en-US" altLang="ko-KR" dirty="0" smtClean="0">
                <a:solidFill>
                  <a:srgbClr val="FF0000"/>
                </a:solidFill>
              </a:rPr>
              <a:t>?</a:t>
            </a:r>
          </a:p>
          <a:p>
            <a:pPr algn="ctr">
              <a:buNone/>
            </a:pPr>
            <a:r>
              <a:rPr lang="ko-KR" altLang="en-US" sz="2800" dirty="0" smtClean="0"/>
              <a:t>남자와 여자의 결합은 </a:t>
            </a:r>
            <a:endParaRPr lang="en-US" altLang="ko-KR" sz="2800" dirty="0" smtClean="0"/>
          </a:p>
          <a:p>
            <a:pPr algn="ctr">
              <a:buNone/>
            </a:pPr>
            <a:r>
              <a:rPr lang="ko-KR" altLang="en-US" sz="2800" dirty="0" smtClean="0"/>
              <a:t>하느님의 모습을 보여 주는 것이므로 </a:t>
            </a:r>
            <a:endParaRPr lang="en-US" altLang="ko-KR" sz="2800" dirty="0" smtClean="0"/>
          </a:p>
          <a:p>
            <a:pPr algn="ctr">
              <a:buNone/>
            </a:pPr>
            <a:endParaRPr lang="en-US" altLang="ko-KR" dirty="0" smtClean="0"/>
          </a:p>
          <a:p>
            <a:pPr>
              <a:buNone/>
            </a:pPr>
            <a:r>
              <a:rPr lang="en-US" altLang="ko-KR" dirty="0" smtClean="0"/>
              <a:t> </a:t>
            </a:r>
            <a:r>
              <a:rPr lang="ko-KR" altLang="en-US" dirty="0" smtClean="0"/>
              <a:t>구약</a:t>
            </a:r>
            <a:r>
              <a:rPr lang="en-US" altLang="ko-KR" dirty="0" smtClean="0"/>
              <a:t>: </a:t>
            </a:r>
            <a:r>
              <a:rPr lang="ko-KR" altLang="en-US" dirty="0" smtClean="0"/>
              <a:t>하느님</a:t>
            </a:r>
            <a:r>
              <a:rPr lang="en-US" altLang="ko-KR" dirty="0" smtClean="0"/>
              <a:t>&amp;</a:t>
            </a:r>
            <a:r>
              <a:rPr lang="ko-KR" altLang="en-US" dirty="0" smtClean="0"/>
              <a:t>이스라엘 백성 혼인으로 표현</a:t>
            </a:r>
            <a:endParaRPr lang="en-US" altLang="ko-KR" dirty="0" smtClean="0"/>
          </a:p>
          <a:p>
            <a:pPr>
              <a:buNone/>
            </a:pPr>
            <a:r>
              <a:rPr lang="en-US" altLang="ko-KR" dirty="0" smtClean="0"/>
              <a:t> </a:t>
            </a:r>
            <a:r>
              <a:rPr lang="ko-KR" altLang="en-US" dirty="0" smtClean="0"/>
              <a:t>신약</a:t>
            </a:r>
            <a:r>
              <a:rPr lang="en-US" altLang="ko-KR" dirty="0" smtClean="0"/>
              <a:t>: </a:t>
            </a:r>
            <a:r>
              <a:rPr lang="ko-KR" altLang="en-US" dirty="0" smtClean="0"/>
              <a:t>그리스도와 교회를 남편과 </a:t>
            </a:r>
            <a:r>
              <a:rPr lang="ko-KR" altLang="en-US" smtClean="0"/>
              <a:t>아내로</a:t>
            </a:r>
            <a:r>
              <a:rPr lang="en-US" altLang="ko-KR" smtClean="0"/>
              <a:t>~</a:t>
            </a:r>
            <a:endParaRPr lang="en-US" altLang="ko-KR" dirty="0" smtClean="0"/>
          </a:p>
        </p:txBody>
      </p:sp>
      <p:sp>
        <p:nvSpPr>
          <p:cNvPr id="4" name="제목 3"/>
          <p:cNvSpPr>
            <a:spLocks noGrp="1"/>
          </p:cNvSpPr>
          <p:nvPr>
            <p:ph type="title"/>
          </p:nvPr>
        </p:nvSpPr>
        <p:spPr>
          <a:xfrm>
            <a:off x="457200" y="485800"/>
            <a:ext cx="8229600" cy="1143000"/>
          </a:xfrm>
          <a:solidFill>
            <a:schemeClr val="tx2">
              <a:lumMod val="75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ko-KR" altLang="en-US" sz="3600" dirty="0"/>
              <a:t> </a:t>
            </a:r>
            <a:r>
              <a:rPr lang="ko-KR" altLang="en-US" sz="3600" dirty="0" smtClean="0"/>
              <a:t>            </a:t>
            </a:r>
            <a:r>
              <a:rPr lang="ko-KR" altLang="en-US" sz="3600" b="1" dirty="0" smtClean="0">
                <a:solidFill>
                  <a:schemeClr val="bg1"/>
                </a:solidFill>
              </a:rPr>
              <a:t>남자와 여자로 창조하셨다</a:t>
            </a:r>
            <a:endParaRPr lang="ko-KR" altLang="en-US" sz="3600" b="1" dirty="0">
              <a:solidFill>
                <a:schemeClr val="bg1"/>
              </a:solidFill>
            </a:endParaRPr>
          </a:p>
        </p:txBody>
      </p:sp>
      <p:sp>
        <p:nvSpPr>
          <p:cNvPr id="6" name="아래쪽 화살표 5"/>
          <p:cNvSpPr/>
          <p:nvPr/>
        </p:nvSpPr>
        <p:spPr>
          <a:xfrm>
            <a:off x="2699792" y="2780928"/>
            <a:ext cx="1800200" cy="360040"/>
          </a:xfrm>
          <a:prstGeom prst="down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251520" y="188640"/>
            <a:ext cx="1656184" cy="100811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000" b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3</a:t>
            </a:r>
            <a:r>
              <a:rPr lang="ko-KR" altLang="en-US" sz="4000" b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endParaRPr lang="ko-KR" altLang="en-US" sz="40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광장">
  <a:themeElements>
    <a:clrScheme name="트렉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고구려 벽화">
      <a:majorFont>
        <a:latin typeface="Georgia"/>
        <a:ea typeface=""/>
        <a:cs typeface=""/>
        <a:font script="Cyrl" typeface="Times New Roman"/>
        <a:font script="Grek" typeface="Times New Roman"/>
        <a:font script="Jpan" typeface="ＭＳ Ｐゴシック"/>
        <a:font script="Hang" typeface="HY견명조"/>
        <a:font script="Hans" typeface="宋体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eorgia"/>
        <a:ea typeface=""/>
        <a:cs typeface=""/>
        <a:font script="Cyrl" typeface="Times New Roman"/>
        <a:font script="Grek" typeface="Times New Roman"/>
        <a:font script="Jpan" typeface="ＭＳ Ｐゴシック"/>
        <a:font script="Hang" typeface="HY견명조"/>
        <a:font script="Hans" typeface="宋体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광장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1198</TotalTime>
  <Words>884</Words>
  <Application>Microsoft Office PowerPoint</Application>
  <PresentationFormat>화면 슬라이드 쇼(4:3)</PresentationFormat>
  <Paragraphs>335</Paragraphs>
  <Slides>28</Slides>
  <Notes>22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28</vt:i4>
      </vt:variant>
    </vt:vector>
  </HeadingPairs>
  <TitlesOfParts>
    <vt:vector size="29" baseType="lpstr">
      <vt:lpstr>광장</vt:lpstr>
      <vt:lpstr>간추린  가톨릭 교회 교리서</vt:lpstr>
      <vt:lpstr>PowerPoint 프레젠테이션</vt:lpstr>
      <vt:lpstr>PowerPoint 프레젠테이션</vt:lpstr>
      <vt:lpstr>             하느님의                     모습으로 창조된 인간</vt:lpstr>
      <vt:lpstr>             하느님의 모습으로 창조된 인간</vt:lpstr>
      <vt:lpstr>            하느님의 모습으로 창조된 인간</vt:lpstr>
      <vt:lpstr>             영혼과 육체로 하나인 존재</vt:lpstr>
      <vt:lpstr>             영혼과 육체로 하나인 존재</vt:lpstr>
      <vt:lpstr>             남자와 여자로 창조하셨다</vt:lpstr>
      <vt:lpstr>              남자와 여자로 창조하셨다</vt:lpstr>
      <vt:lpstr>                  낙원의 인간- ⓵원의</vt:lpstr>
      <vt:lpstr>                     낙원의 인간- ⓵ 원의  </vt:lpstr>
      <vt:lpstr>              ⓶선과 악을 알게 하는 나무</vt:lpstr>
      <vt:lpstr>                ⓷ 원 죄</vt:lpstr>
      <vt:lpstr>              ⓷ 원 죄</vt:lpstr>
      <vt:lpstr>            ⓷ 원 죄</vt:lpstr>
      <vt:lpstr>                 ⓷ 원죄</vt:lpstr>
      <vt:lpstr>            ⓷ 원죄</vt:lpstr>
      <vt:lpstr>             새 아담의 새 창조 이야기-원복음</vt:lpstr>
      <vt:lpstr>             새 아담의 새 창조 이야기</vt:lpstr>
      <vt:lpstr>             새 아담의 새 창조 이야기-파스카</vt:lpstr>
      <vt:lpstr>             새 아담의 새 창조 이야기</vt:lpstr>
      <vt:lpstr>             새 아담의 새 창조 이야기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간추린 가톨릭 교회 교리서</dc:title>
  <dc:creator>1</dc:creator>
  <cp:lastModifiedBy>Registered User</cp:lastModifiedBy>
  <cp:revision>121</cp:revision>
  <dcterms:created xsi:type="dcterms:W3CDTF">2012-07-25T04:44:19Z</dcterms:created>
  <dcterms:modified xsi:type="dcterms:W3CDTF">2012-11-22T09:10:46Z</dcterms:modified>
</cp:coreProperties>
</file>