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663300"/>
    <a:srgbClr val="FFCC66"/>
    <a:srgbClr val="FF9966"/>
    <a:srgbClr val="FF9933"/>
    <a:srgbClr val="FF3399"/>
    <a:srgbClr val="FFFF66"/>
    <a:srgbClr val="00CC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3060" autoAdjust="0"/>
  </p:normalViewPr>
  <p:slideViewPr>
    <p:cSldViewPr>
      <p:cViewPr>
        <p:scale>
          <a:sx n="75" d="100"/>
          <a:sy n="75" d="100"/>
        </p:scale>
        <p:origin x="-117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D5348-C6B4-428D-8292-D55E966567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83C5872-D2A1-471E-B030-D7F6D0F3E302}">
      <dgm:prSet phldrT="[텍스트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p3d/>
        </a:bodyPr>
        <a:lstStyle/>
        <a:p>
          <a:pPr latinLnBrk="1"/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 선하게 이 세상을 창조하셨는데 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atinLnBrk="1"/>
          <a:r>
            <a:rPr lang="ko-KR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왜 악이 존재합니까</a:t>
          </a:r>
          <a:r>
            <a:rPr lang="en-US" altLang="ko-K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B77120-4AA7-4C89-96D3-9F69260621B4}" type="parTrans" cxnId="{D37168AF-305C-44B2-96EF-6B1B9304B32E}">
      <dgm:prSet/>
      <dgm:spPr/>
      <dgm:t>
        <a:bodyPr/>
        <a:lstStyle/>
        <a:p>
          <a:pPr latinLnBrk="1"/>
          <a:endParaRPr lang="ko-KR" altLang="en-US"/>
        </a:p>
      </dgm:t>
    </dgm:pt>
    <dgm:pt modelId="{03866C56-6A78-4B09-9C83-90DBE1196FE6}" type="sibTrans" cxnId="{D37168AF-305C-44B2-96EF-6B1B9304B32E}">
      <dgm:prSet/>
      <dgm:spPr/>
      <dgm:t>
        <a:bodyPr/>
        <a:lstStyle/>
        <a:p>
          <a:pPr latinLnBrk="1"/>
          <a:endParaRPr lang="ko-KR" altLang="en-US"/>
        </a:p>
      </dgm:t>
    </dgm:pt>
    <dgm:pt modelId="{A7F374E3-21AD-48C8-9A69-3EBF44DD28C7}">
      <dgm:prSet phldrT="[텍스트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latinLnBrk="1"/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하느님께서 악을 허락하시는 것은 신비</a:t>
          </a:r>
          <a:endParaRPr lang="en-US" altLang="ko-KR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이 신비는 악을 물리치시려고 죽으시고 부활하신 당신의 아들 예수 그리스도를 통하여 밝혀집니다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</a:p>
        <a:p>
          <a:pPr algn="ctr" latinLnBrk="1"/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악에서도 선을 끌어낼 수 있으시기에 악을 허락하신다는 것을 우리는 신앙으로 확신합니다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</a:p>
      </dgm:t>
    </dgm:pt>
    <dgm:pt modelId="{8F798C8F-09D5-4236-8AD6-92001D8E6CD1}" type="par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C9CBFBA9-E5FC-46CD-9E8A-3CD9DFA2BF4D}" type="sib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92854D76-9E9A-4742-8302-6D09A99EA284}" type="pres">
      <dgm:prSet presAssocID="{ED5D5348-C6B4-428D-8292-D55E96656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81394C-1295-4E0C-98B3-5ECBEF9AA3F2}" type="pres">
      <dgm:prSet presAssocID="{383C5872-D2A1-471E-B030-D7F6D0F3E302}" presName="root" presStyleCnt="0"/>
      <dgm:spPr/>
    </dgm:pt>
    <dgm:pt modelId="{34A708C3-9E29-492D-9D55-3568165229A6}" type="pres">
      <dgm:prSet presAssocID="{383C5872-D2A1-471E-B030-D7F6D0F3E302}" presName="rootComposite" presStyleCnt="0"/>
      <dgm:spPr/>
    </dgm:pt>
    <dgm:pt modelId="{DA448526-EB61-4ECC-8410-C73045879432}" type="pres">
      <dgm:prSet presAssocID="{383C5872-D2A1-471E-B030-D7F6D0F3E302}" presName="rootText" presStyleLbl="node1" presStyleIdx="0" presStyleCnt="1" custScaleX="178701" custLinFactNeighborX="52782" custLinFactNeighborY="69928"/>
      <dgm:spPr/>
      <dgm:t>
        <a:bodyPr/>
        <a:lstStyle/>
        <a:p>
          <a:pPr latinLnBrk="1"/>
          <a:endParaRPr lang="ko-KR" altLang="en-US"/>
        </a:p>
      </dgm:t>
    </dgm:pt>
    <dgm:pt modelId="{9B4570F2-21C9-4AD8-9638-0C98B92C2DAA}" type="pres">
      <dgm:prSet presAssocID="{383C5872-D2A1-471E-B030-D7F6D0F3E302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4AECC9B-BB5B-4ECC-9CD0-6B7E278FE22A}" type="pres">
      <dgm:prSet presAssocID="{383C5872-D2A1-471E-B030-D7F6D0F3E302}" presName="childShape" presStyleCnt="0"/>
      <dgm:spPr/>
    </dgm:pt>
    <dgm:pt modelId="{67C0C915-0B22-4886-8204-3B1EB0F2DDB1}" type="pres">
      <dgm:prSet presAssocID="{8F798C8F-09D5-4236-8AD6-92001D8E6CD1}" presName="Name13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7C2F4557-FF56-4A99-A4C1-73563B320BD1}" type="pres">
      <dgm:prSet presAssocID="{A7F374E3-21AD-48C8-9A69-3EBF44DD28C7}" presName="childText" presStyleLbl="bgAcc1" presStyleIdx="0" presStyleCnt="1" custScaleX="310776" custScaleY="156137" custLinFactNeighborX="-13816" custLinFactNeighborY="5730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C92A98F-0390-4D94-BE59-FB15079029B5}" type="presOf" srcId="{ED5D5348-C6B4-428D-8292-D55E96656735}" destId="{92854D76-9E9A-4742-8302-6D09A99EA284}" srcOrd="0" destOrd="0" presId="urn:microsoft.com/office/officeart/2005/8/layout/hierarchy3"/>
    <dgm:cxn modelId="{2D1014FA-6512-40FA-A175-5EE18F863A7D}" type="presOf" srcId="{383C5872-D2A1-471E-B030-D7F6D0F3E302}" destId="{DA448526-EB61-4ECC-8410-C73045879432}" srcOrd="0" destOrd="0" presId="urn:microsoft.com/office/officeart/2005/8/layout/hierarchy3"/>
    <dgm:cxn modelId="{D37168AF-305C-44B2-96EF-6B1B9304B32E}" srcId="{ED5D5348-C6B4-428D-8292-D55E96656735}" destId="{383C5872-D2A1-471E-B030-D7F6D0F3E302}" srcOrd="0" destOrd="0" parTransId="{B8B77120-4AA7-4C89-96D3-9F69260621B4}" sibTransId="{03866C56-6A78-4B09-9C83-90DBE1196FE6}"/>
    <dgm:cxn modelId="{AEA11AC8-6B99-4A40-867B-3B454578900B}" type="presOf" srcId="{383C5872-D2A1-471E-B030-D7F6D0F3E302}" destId="{9B4570F2-21C9-4AD8-9638-0C98B92C2DAA}" srcOrd="1" destOrd="0" presId="urn:microsoft.com/office/officeart/2005/8/layout/hierarchy3"/>
    <dgm:cxn modelId="{2E5656BD-3104-4D94-8828-27CFE0942600}" type="presOf" srcId="{A7F374E3-21AD-48C8-9A69-3EBF44DD28C7}" destId="{7C2F4557-FF56-4A99-A4C1-73563B320BD1}" srcOrd="0" destOrd="0" presId="urn:microsoft.com/office/officeart/2005/8/layout/hierarchy3"/>
    <dgm:cxn modelId="{1AADDA77-35B1-4DF4-907E-52E2AD88CB80}" type="presOf" srcId="{8F798C8F-09D5-4236-8AD6-92001D8E6CD1}" destId="{67C0C915-0B22-4886-8204-3B1EB0F2DDB1}" srcOrd="0" destOrd="0" presId="urn:microsoft.com/office/officeart/2005/8/layout/hierarchy3"/>
    <dgm:cxn modelId="{68A12C4F-6BEA-4E88-AFD6-39E9B3C30F5A}" srcId="{383C5872-D2A1-471E-B030-D7F6D0F3E302}" destId="{A7F374E3-21AD-48C8-9A69-3EBF44DD28C7}" srcOrd="0" destOrd="0" parTransId="{8F798C8F-09D5-4236-8AD6-92001D8E6CD1}" sibTransId="{C9CBFBA9-E5FC-46CD-9E8A-3CD9DFA2BF4D}"/>
    <dgm:cxn modelId="{C55CD68B-EA51-4D17-919A-46CA47D08898}" type="presParOf" srcId="{92854D76-9E9A-4742-8302-6D09A99EA284}" destId="{6681394C-1295-4E0C-98B3-5ECBEF9AA3F2}" srcOrd="0" destOrd="0" presId="urn:microsoft.com/office/officeart/2005/8/layout/hierarchy3"/>
    <dgm:cxn modelId="{619C3A0D-155F-49BA-9B47-3AB7CE8D8832}" type="presParOf" srcId="{6681394C-1295-4E0C-98B3-5ECBEF9AA3F2}" destId="{34A708C3-9E29-492D-9D55-3568165229A6}" srcOrd="0" destOrd="0" presId="urn:microsoft.com/office/officeart/2005/8/layout/hierarchy3"/>
    <dgm:cxn modelId="{BF32C259-111B-44AC-B90E-E0CBBD2ECD38}" type="presParOf" srcId="{34A708C3-9E29-492D-9D55-3568165229A6}" destId="{DA448526-EB61-4ECC-8410-C73045879432}" srcOrd="0" destOrd="0" presId="urn:microsoft.com/office/officeart/2005/8/layout/hierarchy3"/>
    <dgm:cxn modelId="{CCA5E85C-7A49-4975-903C-A10173DBCF20}" type="presParOf" srcId="{34A708C3-9E29-492D-9D55-3568165229A6}" destId="{9B4570F2-21C9-4AD8-9638-0C98B92C2DAA}" srcOrd="1" destOrd="0" presId="urn:microsoft.com/office/officeart/2005/8/layout/hierarchy3"/>
    <dgm:cxn modelId="{27BB89C0-0C57-4D6C-AC65-E0B9F196C12C}" type="presParOf" srcId="{6681394C-1295-4E0C-98B3-5ECBEF9AA3F2}" destId="{94AECC9B-BB5B-4ECC-9CD0-6B7E278FE22A}" srcOrd="1" destOrd="0" presId="urn:microsoft.com/office/officeart/2005/8/layout/hierarchy3"/>
    <dgm:cxn modelId="{A260CDB2-BC7F-46E4-8AC0-FECAE188080B}" type="presParOf" srcId="{94AECC9B-BB5B-4ECC-9CD0-6B7E278FE22A}" destId="{67C0C915-0B22-4886-8204-3B1EB0F2DDB1}" srcOrd="0" destOrd="0" presId="urn:microsoft.com/office/officeart/2005/8/layout/hierarchy3"/>
    <dgm:cxn modelId="{7A41B437-705C-4D3C-B9A7-38BC732920C8}" type="presParOf" srcId="{94AECC9B-BB5B-4ECC-9CD0-6B7E278FE22A}" destId="{7C2F4557-FF56-4A99-A4C1-73563B320B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7E084-B10F-4D7D-A501-AA1945D05FC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7D470E4-EE84-4963-848B-86CB7E6A3233}">
      <dgm:prSet phldrT="[텍스트]"/>
      <dgm:spPr/>
      <dgm:t>
        <a:bodyPr/>
        <a:lstStyle/>
        <a:p>
          <a:pPr latinLnBrk="1"/>
          <a:r>
            <a:rPr lang="ko-KR" altLang="en-US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창세 </a:t>
          </a:r>
          <a:r>
            <a:rPr lang="en-US" altLang="ko-KR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2,1-2</a:t>
          </a:r>
          <a:endParaRPr lang="ko-KR" altLang="en-US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5DD05D-19B0-46CF-86B4-214240DC17C9}" type="parTrans" cxnId="{085D7FA7-169B-4DED-BF3C-A47D40EC4383}">
      <dgm:prSet/>
      <dgm:spPr/>
      <dgm:t>
        <a:bodyPr/>
        <a:lstStyle/>
        <a:p>
          <a:pPr latinLnBrk="1"/>
          <a:endParaRPr lang="ko-KR" altLang="en-US"/>
        </a:p>
      </dgm:t>
    </dgm:pt>
    <dgm:pt modelId="{E42CFEC2-7B64-41D6-8F3A-E099A95AC8E6}" type="sibTrans" cxnId="{085D7FA7-169B-4DED-BF3C-A47D40EC4383}">
      <dgm:prSet/>
      <dgm:spPr/>
      <dgm:t>
        <a:bodyPr/>
        <a:lstStyle/>
        <a:p>
          <a:pPr latinLnBrk="1"/>
          <a:endParaRPr lang="ko-KR" altLang="en-US"/>
        </a:p>
      </dgm:t>
    </dgm:pt>
    <dgm:pt modelId="{3A50A4DC-8C29-45E8-8286-69F5110B657A}">
      <dgm:prSet phldrT="[텍스트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이렇게 하늘과 땅과 그 안의 모든 것이 이루어졌다</a:t>
          </a:r>
          <a:r>
            <a:rPr lang="en-US" altLang="ko-KR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</a:t>
          </a:r>
          <a:r>
            <a:rPr lang="ko-KR" altLang="en-US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하느님께서는 하시던 일을 이렛날에 다 이루셨다</a:t>
          </a:r>
          <a:r>
            <a:rPr lang="en-US" altLang="ko-KR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</a:t>
          </a:r>
          <a:r>
            <a:rPr lang="ko-KR" altLang="en-US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그분께서는 하시던 일을 모두 마치시고 이렛날에 쉬셨다</a:t>
          </a:r>
          <a:r>
            <a:rPr lang="en-US" altLang="ko-KR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ko-KR" altLang="en-US" b="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83449DBA-ECBC-41F2-B1E5-CE087477D4B1}" type="parTrans" cxnId="{033079BD-E25C-4228-9FAD-ED3934EF94E4}">
      <dgm:prSet/>
      <dgm:spPr/>
      <dgm:t>
        <a:bodyPr/>
        <a:lstStyle/>
        <a:p>
          <a:pPr latinLnBrk="1"/>
          <a:endParaRPr lang="ko-KR" altLang="en-US"/>
        </a:p>
      </dgm:t>
    </dgm:pt>
    <dgm:pt modelId="{213C17E0-0570-4FCB-A6E2-A7A5C45395B0}" type="sibTrans" cxnId="{033079BD-E25C-4228-9FAD-ED3934EF94E4}">
      <dgm:prSet/>
      <dgm:spPr/>
      <dgm:t>
        <a:bodyPr/>
        <a:lstStyle/>
        <a:p>
          <a:pPr latinLnBrk="1"/>
          <a:endParaRPr lang="ko-KR" altLang="en-US"/>
        </a:p>
      </dgm:t>
    </dgm:pt>
    <dgm:pt modelId="{AC8CB59C-32B5-4B5E-A0BC-06397594081A}">
      <dgm:prSet phldrT="[텍스트]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묵시 </a:t>
          </a:r>
          <a:r>
            <a:rPr lang="en-US" altLang="ko-KR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4,11</a:t>
          </a:r>
          <a:endParaRPr lang="ko-KR" altLang="en-US" b="0" i="1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5639B0-4C22-4975-9F9F-9487749D0EAE}" type="parTrans" cxnId="{3C8E105F-A158-4349-95E0-D1EDE903AFA4}">
      <dgm:prSet/>
      <dgm:spPr/>
      <dgm:t>
        <a:bodyPr/>
        <a:lstStyle/>
        <a:p>
          <a:pPr latinLnBrk="1"/>
          <a:endParaRPr lang="ko-KR" altLang="en-US"/>
        </a:p>
      </dgm:t>
    </dgm:pt>
    <dgm:pt modelId="{26C23E13-EC47-43B5-BCCA-8CF147730BEB}" type="sibTrans" cxnId="{3C8E105F-A158-4349-95E0-D1EDE903AFA4}">
      <dgm:prSet/>
      <dgm:spPr/>
      <dgm:t>
        <a:bodyPr/>
        <a:lstStyle/>
        <a:p>
          <a:pPr latinLnBrk="1"/>
          <a:endParaRPr lang="ko-KR" altLang="en-US"/>
        </a:p>
      </dgm:t>
    </dgm:pt>
    <dgm:pt modelId="{162788E8-77B6-4BD5-8285-6F1657C7CBDF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latinLnBrk="1"/>
          <a:r>
            <a:rPr lang="en-US" altLang="ko-KR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“</a:t>
          </a:r>
          <a:r>
            <a:rPr lang="ko-KR" altLang="en-US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주님</a:t>
          </a:r>
          <a:r>
            <a:rPr lang="en-US" altLang="ko-KR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저희의 하느님                                                         주님은 영광과 영예와 권능을 받기에                      합당한 분이십니다</a:t>
          </a:r>
          <a:r>
            <a:rPr lang="en-US" altLang="ko-KR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                                            </a:t>
          </a:r>
          <a:r>
            <a:rPr lang="ko-KR" altLang="en-US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주님께서는 만물을 창조하셨고                              주님의 뜻에 따라 만물이 생겨나고                        창조되었습니다</a:t>
          </a:r>
          <a:r>
            <a:rPr lang="en-US" altLang="ko-KR" sz="20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.”</a:t>
          </a:r>
          <a:endParaRPr lang="ko-KR" altLang="en-US" sz="2000" b="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B0E96638-1D5F-4175-AC98-6E4C1E91F714}" type="parTrans" cxnId="{2EAE5F95-72DA-4D27-B5DE-1EAD119C4372}">
      <dgm:prSet/>
      <dgm:spPr/>
      <dgm:t>
        <a:bodyPr/>
        <a:lstStyle/>
        <a:p>
          <a:pPr latinLnBrk="1"/>
          <a:endParaRPr lang="ko-KR" altLang="en-US"/>
        </a:p>
      </dgm:t>
    </dgm:pt>
    <dgm:pt modelId="{B9CD889C-5A94-4187-B2AB-352E09949F94}" type="sibTrans" cxnId="{2EAE5F95-72DA-4D27-B5DE-1EAD119C4372}">
      <dgm:prSet/>
      <dgm:spPr/>
      <dgm:t>
        <a:bodyPr/>
        <a:lstStyle/>
        <a:p>
          <a:pPr latinLnBrk="1"/>
          <a:endParaRPr lang="ko-KR" altLang="en-US"/>
        </a:p>
      </dgm:t>
    </dgm:pt>
    <dgm:pt modelId="{733329FA-6257-4B8A-AC3D-C2565304FB48}" type="pres">
      <dgm:prSet presAssocID="{2A47E084-B10F-4D7D-A501-AA1945D05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C7F9F1-35BD-477F-A311-883D75CA7D7E}" type="pres">
      <dgm:prSet presAssocID="{A7D470E4-EE84-4963-848B-86CB7E6A3233}" presName="linNode" presStyleCnt="0"/>
      <dgm:spPr/>
    </dgm:pt>
    <dgm:pt modelId="{70DEE039-EBFD-4779-947B-793EC9F5397D}" type="pres">
      <dgm:prSet presAssocID="{A7D470E4-EE84-4963-848B-86CB7E6A3233}" presName="parentText" presStyleLbl="node1" presStyleIdx="0" presStyleCnt="2" custScaleY="4519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7F5011-1BA9-4C3D-AD3E-8B9BF95484D3}" type="pres">
      <dgm:prSet presAssocID="{A7D470E4-EE84-4963-848B-86CB7E6A3233}" presName="descendantText" presStyleLbl="alignAccFollowNode1" presStyleIdx="0" presStyleCnt="2" custScaleY="502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49F418-B3B7-4E5E-8CDB-D9B96E0A4B6C}" type="pres">
      <dgm:prSet presAssocID="{E42CFEC2-7B64-41D6-8F3A-E099A95AC8E6}" presName="sp" presStyleCnt="0"/>
      <dgm:spPr/>
    </dgm:pt>
    <dgm:pt modelId="{1F234D67-B59E-425E-925B-3C553D9CFD1A}" type="pres">
      <dgm:prSet presAssocID="{AC8CB59C-32B5-4B5E-A0BC-06397594081A}" presName="linNode" presStyleCnt="0"/>
      <dgm:spPr/>
    </dgm:pt>
    <dgm:pt modelId="{26D0A49F-901D-484B-9308-AE44393CD407}" type="pres">
      <dgm:prSet presAssocID="{AC8CB59C-32B5-4B5E-A0BC-06397594081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61C54D-4741-4E6A-9F74-8E06260B59DD}" type="pres">
      <dgm:prSet presAssocID="{AC8CB59C-32B5-4B5E-A0BC-06397594081A}" presName="descendantText" presStyleLbl="alignAccFollowNode1" presStyleIdx="1" presStyleCnt="2" custScaleY="1131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7C05F7-88F5-42DC-8352-F363FCF799F9}" type="presOf" srcId="{A7D470E4-EE84-4963-848B-86CB7E6A3233}" destId="{70DEE039-EBFD-4779-947B-793EC9F5397D}" srcOrd="0" destOrd="0" presId="urn:microsoft.com/office/officeart/2005/8/layout/vList5"/>
    <dgm:cxn modelId="{5257B776-6DE4-4A02-87DB-DCA1FDF756ED}" type="presOf" srcId="{162788E8-77B6-4BD5-8285-6F1657C7CBDF}" destId="{5B61C54D-4741-4E6A-9F74-8E06260B59DD}" srcOrd="0" destOrd="0" presId="urn:microsoft.com/office/officeart/2005/8/layout/vList5"/>
    <dgm:cxn modelId="{033079BD-E25C-4228-9FAD-ED3934EF94E4}" srcId="{A7D470E4-EE84-4963-848B-86CB7E6A3233}" destId="{3A50A4DC-8C29-45E8-8286-69F5110B657A}" srcOrd="0" destOrd="0" parTransId="{83449DBA-ECBC-41F2-B1E5-CE087477D4B1}" sibTransId="{213C17E0-0570-4FCB-A6E2-A7A5C45395B0}"/>
    <dgm:cxn modelId="{98FDFBA0-9181-46B0-8310-E88101A052C4}" type="presOf" srcId="{AC8CB59C-32B5-4B5E-A0BC-06397594081A}" destId="{26D0A49F-901D-484B-9308-AE44393CD407}" srcOrd="0" destOrd="0" presId="urn:microsoft.com/office/officeart/2005/8/layout/vList5"/>
    <dgm:cxn modelId="{1EAD7FF0-A0CC-4BD5-8534-E0758BB408D8}" type="presOf" srcId="{3A50A4DC-8C29-45E8-8286-69F5110B657A}" destId="{2C7F5011-1BA9-4C3D-AD3E-8B9BF95484D3}" srcOrd="0" destOrd="0" presId="urn:microsoft.com/office/officeart/2005/8/layout/vList5"/>
    <dgm:cxn modelId="{3C8E105F-A158-4349-95E0-D1EDE903AFA4}" srcId="{2A47E084-B10F-4D7D-A501-AA1945D05FC9}" destId="{AC8CB59C-32B5-4B5E-A0BC-06397594081A}" srcOrd="1" destOrd="0" parTransId="{585639B0-4C22-4975-9F9F-9487749D0EAE}" sibTransId="{26C23E13-EC47-43B5-BCCA-8CF147730BEB}"/>
    <dgm:cxn modelId="{2EAE5F95-72DA-4D27-B5DE-1EAD119C4372}" srcId="{AC8CB59C-32B5-4B5E-A0BC-06397594081A}" destId="{162788E8-77B6-4BD5-8285-6F1657C7CBDF}" srcOrd="0" destOrd="0" parTransId="{B0E96638-1D5F-4175-AC98-6E4C1E91F714}" sibTransId="{B9CD889C-5A94-4187-B2AB-352E09949F94}"/>
    <dgm:cxn modelId="{085D7FA7-169B-4DED-BF3C-A47D40EC4383}" srcId="{2A47E084-B10F-4D7D-A501-AA1945D05FC9}" destId="{A7D470E4-EE84-4963-848B-86CB7E6A3233}" srcOrd="0" destOrd="0" parTransId="{255DD05D-19B0-46CF-86B4-214240DC17C9}" sibTransId="{E42CFEC2-7B64-41D6-8F3A-E099A95AC8E6}"/>
    <dgm:cxn modelId="{320691CB-8241-4A66-B5BC-B907C5E385A8}" type="presOf" srcId="{2A47E084-B10F-4D7D-A501-AA1945D05FC9}" destId="{733329FA-6257-4B8A-AC3D-C2565304FB48}" srcOrd="0" destOrd="0" presId="urn:microsoft.com/office/officeart/2005/8/layout/vList5"/>
    <dgm:cxn modelId="{38671A0B-957B-4838-8781-B21C8DB10C68}" type="presParOf" srcId="{733329FA-6257-4B8A-AC3D-C2565304FB48}" destId="{60C7F9F1-35BD-477F-A311-883D75CA7D7E}" srcOrd="0" destOrd="0" presId="urn:microsoft.com/office/officeart/2005/8/layout/vList5"/>
    <dgm:cxn modelId="{0ADB236F-5D8D-48A3-A419-BA37F618B9BA}" type="presParOf" srcId="{60C7F9F1-35BD-477F-A311-883D75CA7D7E}" destId="{70DEE039-EBFD-4779-947B-793EC9F5397D}" srcOrd="0" destOrd="0" presId="urn:microsoft.com/office/officeart/2005/8/layout/vList5"/>
    <dgm:cxn modelId="{5A4CA3B8-AE82-450F-86A9-587885616DFD}" type="presParOf" srcId="{60C7F9F1-35BD-477F-A311-883D75CA7D7E}" destId="{2C7F5011-1BA9-4C3D-AD3E-8B9BF95484D3}" srcOrd="1" destOrd="0" presId="urn:microsoft.com/office/officeart/2005/8/layout/vList5"/>
    <dgm:cxn modelId="{3F4C2571-8AD8-430A-955D-DCF6F02C78F8}" type="presParOf" srcId="{733329FA-6257-4B8A-AC3D-C2565304FB48}" destId="{1449F418-B3B7-4E5E-8CDB-D9B96E0A4B6C}" srcOrd="1" destOrd="0" presId="urn:microsoft.com/office/officeart/2005/8/layout/vList5"/>
    <dgm:cxn modelId="{01B1ADE2-D312-47FC-B073-4E18C7D3A330}" type="presParOf" srcId="{733329FA-6257-4B8A-AC3D-C2565304FB48}" destId="{1F234D67-B59E-425E-925B-3C553D9CFD1A}" srcOrd="2" destOrd="0" presId="urn:microsoft.com/office/officeart/2005/8/layout/vList5"/>
    <dgm:cxn modelId="{BE4AD4AE-D9B5-4BD5-9711-54739C8923E0}" type="presParOf" srcId="{1F234D67-B59E-425E-925B-3C553D9CFD1A}" destId="{26D0A49F-901D-484B-9308-AE44393CD407}" srcOrd="0" destOrd="0" presId="urn:microsoft.com/office/officeart/2005/8/layout/vList5"/>
    <dgm:cxn modelId="{40D141DE-CD26-4E62-95F2-17F43F4AA3D7}" type="presParOf" srcId="{1F234D67-B59E-425E-925B-3C553D9CFD1A}" destId="{5B61C54D-4741-4E6A-9F74-8E06260B59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8526-EB61-4ECC-8410-C73045879432}">
      <dsp:nvSpPr>
        <dsp:cNvPr id="0" name=""/>
        <dsp:cNvSpPr/>
      </dsp:nvSpPr>
      <dsp:spPr>
        <a:xfrm>
          <a:off x="1624663" y="2118035"/>
          <a:ext cx="5496184" cy="1537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 선하게 이 세상을 창조하셨는데 </a:t>
          </a:r>
          <a:endParaRPr lang="en-US" altLang="ko-KR" sz="20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왜 악이 존재합니까</a:t>
          </a: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69704" y="2163076"/>
        <a:ext cx="5406102" cy="1447733"/>
      </dsp:txXfrm>
    </dsp:sp>
    <dsp:sp modelId="{67C0C915-0B22-4886-8204-3B1EB0F2DDB1}">
      <dsp:nvSpPr>
        <dsp:cNvPr id="0" name=""/>
        <dsp:cNvSpPr/>
      </dsp:nvSpPr>
      <dsp:spPr>
        <a:xfrm>
          <a:off x="760576" y="3655851"/>
          <a:ext cx="1413704" cy="1390931"/>
        </a:xfrm>
        <a:custGeom>
          <a:avLst/>
          <a:gdLst/>
          <a:ahLst/>
          <a:cxnLst/>
          <a:rect l="0" t="0" r="0" b="0"/>
          <a:pathLst>
            <a:path>
              <a:moveTo>
                <a:pt x="1413704" y="0"/>
              </a:moveTo>
              <a:lnTo>
                <a:pt x="0" y="13909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4557-FF56-4A99-A4C1-73563B320BD1}">
      <dsp:nvSpPr>
        <dsp:cNvPr id="0" name=""/>
        <dsp:cNvSpPr/>
      </dsp:nvSpPr>
      <dsp:spPr>
        <a:xfrm>
          <a:off x="760576" y="3846232"/>
          <a:ext cx="7646660" cy="24010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하느님께서 악을 허락하시는 것은 신비</a:t>
          </a:r>
          <a:endParaRPr lang="en-US" altLang="ko-KR" sz="19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이 신비는 악을 물리치시려고 죽으시고 부활하신 당신의 아들 예수 그리스도를 통하여 밝혀집니다</a:t>
          </a:r>
          <a:r>
            <a:rPr lang="en-US" altLang="ko-KR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하느님께서는 악에서도 선을 끌어낼 수 있으시기에 악을 허락하신다는 것을 우리는 신앙으로 확신합니다</a:t>
          </a:r>
          <a:r>
            <a:rPr lang="en-US" altLang="ko-KR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</a:p>
      </dsp:txBody>
      <dsp:txXfrm>
        <a:off x="830902" y="3916558"/>
        <a:ext cx="7506008" cy="2260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5011-1BA9-4C3D-AD3E-8B9BF95484D3}">
      <dsp:nvSpPr>
        <dsp:cNvPr id="0" name=""/>
        <dsp:cNvSpPr/>
      </dsp:nvSpPr>
      <dsp:spPr>
        <a:xfrm rot="5400000">
          <a:off x="4991731" y="-1950710"/>
          <a:ext cx="1208792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55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이렇게 하늘과 땅과 그 안의 모든 것이 이루어졌다</a:t>
          </a:r>
          <a:r>
            <a:rPr lang="en-US" altLang="ko-KR" sz="16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</a:t>
          </a:r>
          <a:r>
            <a:rPr lang="ko-KR" altLang="en-US" sz="16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하느님께서는 하시던 일을 이렛날에 다 이루셨다</a:t>
          </a:r>
          <a:r>
            <a:rPr lang="en-US" altLang="ko-KR" sz="16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</a:t>
          </a:r>
          <a:r>
            <a:rPr lang="ko-KR" altLang="en-US" sz="16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그분께서는 하시던 일을 모두 마치시고 이렛날에 쉬셨다</a:t>
          </a:r>
          <a:r>
            <a:rPr lang="en-US" altLang="ko-KR" sz="16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ko-KR" altLang="en-US" sz="1600" b="0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962655" y="137374"/>
        <a:ext cx="5207936" cy="1090776"/>
      </dsp:txXfrm>
    </dsp:sp>
    <dsp:sp modelId="{70DEE039-EBFD-4779-947B-793EC9F5397D}">
      <dsp:nvSpPr>
        <dsp:cNvPr id="0" name=""/>
        <dsp:cNvSpPr/>
      </dsp:nvSpPr>
      <dsp:spPr>
        <a:xfrm>
          <a:off x="0" y="2665"/>
          <a:ext cx="2962656" cy="13601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창세 </a:t>
          </a:r>
          <a:r>
            <a:rPr lang="en-US" altLang="ko-KR" sz="39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2,1-2</a:t>
          </a:r>
          <a:endParaRPr lang="ko-KR" altLang="en-US" sz="39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6399" y="69064"/>
        <a:ext cx="2829858" cy="1227394"/>
      </dsp:txXfrm>
    </dsp:sp>
    <dsp:sp modelId="{5B61C54D-4741-4E6A-9F74-8E06260B59DD}">
      <dsp:nvSpPr>
        <dsp:cNvPr id="0" name=""/>
        <dsp:cNvSpPr/>
      </dsp:nvSpPr>
      <dsp:spPr>
        <a:xfrm rot="5400000">
          <a:off x="4233984" y="384854"/>
          <a:ext cx="2724286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55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228600" lvl="1" indent="-228600" algn="ctr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“</a:t>
          </a:r>
          <a:r>
            <a:rPr lang="ko-KR" altLang="en-US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주님</a:t>
          </a:r>
          <a:r>
            <a:rPr lang="en-US" altLang="ko-KR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저희의 하느님                                                         주님은 영광과 영예와 권능을 받기에                      합당한 분이십니다</a:t>
          </a:r>
          <a:r>
            <a:rPr lang="en-US" altLang="ko-KR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                                            </a:t>
          </a:r>
          <a:r>
            <a:rPr lang="ko-KR" altLang="en-US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주님께서는 만물을 창조하셨고                              주님의 뜻에 따라 만물이 생겨나고                        창조되었습니다</a:t>
          </a:r>
          <a:r>
            <a:rPr lang="en-US" altLang="ko-KR" sz="20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.”</a:t>
          </a:r>
          <a:endParaRPr lang="ko-KR" altLang="en-US" sz="2000" b="0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962656" y="1789172"/>
        <a:ext cx="5133955" cy="2458308"/>
      </dsp:txXfrm>
    </dsp:sp>
    <dsp:sp modelId="{26D0A49F-901D-484B-9308-AE44393CD407}">
      <dsp:nvSpPr>
        <dsp:cNvPr id="0" name=""/>
        <dsp:cNvSpPr/>
      </dsp:nvSpPr>
      <dsp:spPr>
        <a:xfrm>
          <a:off x="0" y="1513355"/>
          <a:ext cx="2962656" cy="30099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39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묵시 </a:t>
          </a:r>
          <a:r>
            <a:rPr lang="en-US" altLang="ko-KR" sz="39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4,11</a:t>
          </a:r>
          <a:endParaRPr lang="ko-KR" altLang="en-US" sz="3900" b="0" i="1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9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4625" y="1657980"/>
        <a:ext cx="2673406" cy="272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DA1-30FB-4258-80FB-D13CBCFF4219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0945-BC45-4609-837D-2A4F185922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2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하느님이 계시느냐 안 계시느냐는 문제가 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인간은 결코 하느님과 무관하게 살 수</a:t>
            </a:r>
            <a:r>
              <a:rPr lang="ko-KR" altLang="en-US" baseline="0" dirty="0" smtClean="0"/>
              <a:t> 없다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인간의 궁극 목표는 하느님이다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인류 역사 안에는 다양한 신앙과 종교가 있어왔다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인간이 하느님을 찾는 존재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곧 종교적인 존재임을 보여준다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하느님이 계시느냐 안 계시느냐는 문제가 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인간은 결코 하느님과 무관하게 살 수</a:t>
            </a:r>
            <a:r>
              <a:rPr lang="ko-KR" altLang="en-US" baseline="0" dirty="0" smtClean="0"/>
              <a:t> 없다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인간의 궁극 목표는 하느님이다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인류 역사 안에는 다양한 신앙과 종교가 있어왔다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인간이 하느님을 찾는 존재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곧 종교적인 존재임을 보여준다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하느님께서는 늘 인간을 당신께로 이끌고 계시며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인간이 끊임없이 추구하는 진리와 행복은 오직 하느님 안에서만 찾을 수 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10" descr="C:\Documents and Settings\Administrator\바탕 화면\새 폴더\Pray2.jp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b="15433"/>
          <a:stretch>
            <a:fillRect/>
          </a:stretch>
        </p:blipFill>
        <p:spPr bwMode="auto">
          <a:xfrm>
            <a:off x="0" y="-191020"/>
            <a:ext cx="9144000" cy="70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pds.catholic.or.kr/attbox/bbs/album/&#49888;&#50521;&#51032;&#54644;&#47196;&#44256;.jpg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4065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10" descr="C:\Documents and Settings\Administrator\바탕 화면\새 폴더\Pray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7616" y="3083638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9712" y="6118792"/>
            <a:ext cx="3672408" cy="4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pds.catholic.or.kr/attbox/bbs/include/readImg.asp?gubun=100&amp;seq=44&amp;id=349&amp;filenm=%BD%C5%BE%D3%C0%C7%C7%D8%B7%CE%B0%ED%2Ejpg&amp;maingroup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000" t="16883" r="10000" b="25974"/>
          <a:stretch>
            <a:fillRect/>
          </a:stretch>
        </p:blipFill>
        <p:spPr bwMode="auto">
          <a:xfrm>
            <a:off x="6660232" y="3573016"/>
            <a:ext cx="1375620" cy="1351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-99392"/>
            <a:ext cx="2664296" cy="4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548264" cy="1728192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angle"/>
            </a:sp3d>
          </a:bodyPr>
          <a:lstStyle/>
          <a:p>
            <a:pPr algn="ctr"/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간추린 </a:t>
            </a:r>
            <a: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가톨릭 </a:t>
            </a:r>
            <a:r>
              <a:rPr lang="ko-KR" alt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교회 교리서</a:t>
            </a:r>
            <a:endParaRPr lang="ko-KR" alt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4653136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 신앙고백 </a:t>
            </a:r>
            <a:endParaRPr lang="en-US" altLang="ko-KR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r"/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5</a:t>
            </a:r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</a:t>
            </a:r>
            <a:endParaRPr lang="ko-KR" alt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696744" cy="1503040"/>
          </a:xfr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>
            <a:noAutofit/>
          </a:bodyPr>
          <a:lstStyle/>
          <a:p>
            <a:pPr algn="ctr"/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ko-KR" alt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왜 하늘과 땅을 창조하셨을까</a:t>
            </a:r>
            <a:r>
              <a:rPr lang="en-US" altLang="ko-KR" sz="3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ko-KR" altLang="en-US" sz="4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971600" y="2708920"/>
            <a:ext cx="7211144" cy="3960440"/>
          </a:xfrm>
          <a:solidFill>
            <a:srgbClr val="89D2E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하느님의 영광을 위하여</a:t>
            </a: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당신 영광을 더하기 위해서가 아니라 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그 영광을 피조물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인간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과 나누시기 위해서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선을 위하여</a:t>
            </a: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하느님께서 당신 선하심을 드러내고 나누시는 것이 바로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하느님의 영광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하느님께서 창조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사랑을 위하여</a:t>
            </a: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하느님의 사랑이 천지창조의 동기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사랑은 나눔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사람을 위하여</a:t>
            </a: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만물은 인간을 향해</a:t>
            </a:r>
            <a:r>
              <a:rPr lang="en-US" altLang="ko-KR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인간을 위해 존재</a:t>
            </a:r>
            <a:r>
              <a:rPr lang="en-US" altLang="ko-KR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ko-KR" altLang="en-US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창조계의</a:t>
            </a:r>
            <a:r>
              <a:rPr lang="ko-KR" alt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정점에 인간이 있다</a:t>
            </a:r>
            <a:r>
              <a:rPr lang="en-US" altLang="ko-KR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  <a:p>
            <a:pPr algn="ctr">
              <a:buNone/>
            </a:pP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7" name="Picture 5" descr="C:\Users\1\AppData\Local\Microsoft\Windows\Temporary Internet Files\Content.IE5\MM4E1S9R\MP9004308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835696" cy="1944216"/>
          </a:xfrm>
          <a:prstGeom prst="rect">
            <a:avLst/>
          </a:prstGeom>
          <a:noFill/>
        </p:spPr>
      </p:pic>
      <p:sp>
        <p:nvSpPr>
          <p:cNvPr id="7" name="텍스트 개체 틀 4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7200800" cy="7200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⓶ 세상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 창조하신 모든 것은 선하다</a:t>
            </a:r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Fileserver-pt\server-file2\4.넷째마당\수연\바\바_06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8459788" cy="2924175"/>
          </a:xfrm>
          <a:prstGeom prst="rect">
            <a:avLst/>
          </a:prstGeom>
          <a:noFill/>
        </p:spPr>
      </p:pic>
      <p:pic>
        <p:nvPicPr>
          <p:cNvPr id="11" name="Picture 6" descr="\\Fileserver-pt\server-file2\4.넷째마당\수연\바\바_06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412776"/>
            <a:ext cx="8928992" cy="604867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195736" y="1124744"/>
            <a:ext cx="60486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만물은 어떻게 생겨났습니까</a:t>
            </a:r>
            <a:r>
              <a:rPr lang="en-US" altLang="ko-K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? </a:t>
            </a:r>
            <a:endParaRPr lang="ko-KR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55776" y="2564904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세상을 창조하신 하느님께서는 </a:t>
            </a:r>
            <a:endParaRPr lang="en-US" altLang="ko-KR" sz="28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       “</a:t>
            </a:r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만물을 당신의 </a:t>
            </a:r>
            <a:endParaRPr lang="en-US" altLang="ko-KR" sz="28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          </a:t>
            </a:r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강력한 말씀으로 </a:t>
            </a:r>
            <a:endParaRPr lang="en-US" altLang="ko-KR" sz="28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          </a:t>
            </a:r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지탱하십니다</a:t>
            </a:r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”</a:t>
            </a:r>
          </a:p>
          <a:p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            (</a:t>
            </a:r>
            <a:r>
              <a:rPr lang="ko-KR" altLang="en-US" sz="28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히브</a:t>
            </a:r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1,3).</a:t>
            </a:r>
          </a:p>
          <a:p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 당신 말씀을 통하여 그리고 생명을 주시는 창조주이신 당신 성령으로 </a:t>
            </a:r>
            <a:endParaRPr lang="en-US" altLang="ko-KR" sz="28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이 세상을 계속 존재하게 하십니다</a:t>
            </a:r>
            <a:r>
              <a:rPr lang="en-US" altLang="ko-KR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궁서" pitchFamily="18" charset="-127"/>
                <a:ea typeface="HY궁서" pitchFamily="18" charset="-127"/>
              </a:rPr>
              <a:t>. </a:t>
            </a:r>
            <a:endParaRPr lang="ko-KR" altLang="en-US" sz="2800" cap="all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포인트가 4개인 별 9"/>
          <p:cNvSpPr/>
          <p:nvPr/>
        </p:nvSpPr>
        <p:spPr>
          <a:xfrm>
            <a:off x="467544" y="404664"/>
            <a:ext cx="1584176" cy="2232248"/>
          </a:xfrm>
          <a:prstGeom prst="star4">
            <a:avLst>
              <a:gd name="adj" fmla="val 1653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포인트가 4개인 별 11"/>
          <p:cNvSpPr/>
          <p:nvPr/>
        </p:nvSpPr>
        <p:spPr>
          <a:xfrm>
            <a:off x="899592" y="2996952"/>
            <a:ext cx="1728192" cy="2520280"/>
          </a:xfrm>
          <a:prstGeom prst="star4">
            <a:avLst>
              <a:gd name="adj" fmla="val 1653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답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11020" y="230844"/>
          <a:ext cx="87484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십자형 5"/>
          <p:cNvSpPr/>
          <p:nvPr/>
        </p:nvSpPr>
        <p:spPr>
          <a:xfrm>
            <a:off x="3635896" y="404664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1331640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천사는 어떤 존재입</a:t>
              </a:r>
              <a:r>
                <a:rPr lang="ko-KR" altLang="en-US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니까</a:t>
              </a:r>
              <a:r>
                <a:rPr lang="en-US" altLang="ko-KR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ko-KR" alt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251520" y="3933056"/>
            <a:ext cx="8712968" cy="2736304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영적인 피조물</a:t>
            </a:r>
            <a:endParaRPr lang="en-US" altLang="ko-KR" sz="24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endParaRPr lang="en-US" altLang="ko-KR" sz="12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800" b="1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하느님께 끊임없이 영광을 드리며</a:t>
            </a:r>
            <a:endParaRPr lang="en-US" altLang="ko-KR" sz="2800" b="1" u="sng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ko-KR" altLang="en-US" sz="2800" b="1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인류 구원을 위한 하느님의 계획에 봉사</a:t>
            </a:r>
            <a:endParaRPr lang="en-US" altLang="ko-KR" sz="2800" b="1" u="sng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endParaRPr lang="en-US" altLang="ko-KR" sz="12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altLang="ko-KR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‘</a:t>
            </a:r>
            <a:r>
              <a:rPr lang="ko-KR" altLang="en-US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하느님의 심부름꾼</a:t>
            </a:r>
            <a:r>
              <a:rPr lang="en-US" altLang="ko-KR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’</a:t>
            </a:r>
          </a:p>
        </p:txBody>
      </p:sp>
      <p:pic>
        <p:nvPicPr>
          <p:cNvPr id="819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432048" cy="474666"/>
          </a:xfrm>
          <a:prstGeom prst="rect">
            <a:avLst/>
          </a:prstGeom>
          <a:noFill/>
        </p:spPr>
      </p:pic>
      <p:pic>
        <p:nvPicPr>
          <p:cNvPr id="11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09120"/>
            <a:ext cx="694218" cy="762698"/>
          </a:xfrm>
          <a:prstGeom prst="rect">
            <a:avLst/>
          </a:prstGeom>
          <a:noFill/>
        </p:spPr>
      </p:pic>
      <p:pic>
        <p:nvPicPr>
          <p:cNvPr id="12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733256"/>
            <a:ext cx="432048" cy="432047"/>
          </a:xfrm>
          <a:prstGeom prst="rect">
            <a:avLst/>
          </a:prstGeom>
          <a:noFill/>
        </p:spPr>
      </p:pic>
      <p:sp>
        <p:nvSpPr>
          <p:cNvPr id="10" name="십자형 9"/>
          <p:cNvSpPr/>
          <p:nvPr/>
        </p:nvSpPr>
        <p:spPr>
          <a:xfrm>
            <a:off x="3635896" y="404664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십자형 3"/>
          <p:cNvSpPr/>
          <p:nvPr/>
        </p:nvSpPr>
        <p:spPr>
          <a:xfrm>
            <a:off x="971600" y="188640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8"/>
          <p:cNvSpPr txBox="1">
            <a:spLocks/>
          </p:cNvSpPr>
          <p:nvPr/>
        </p:nvSpPr>
        <p:spPr>
          <a:xfrm>
            <a:off x="1763688" y="1628800"/>
            <a:ext cx="6933456" cy="48965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51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인간은 </a:t>
            </a:r>
            <a:r>
              <a:rPr kumimoji="0" lang="ko-KR" altLang="en-US" sz="51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하느님의 영광</a:t>
            </a:r>
            <a:endParaRPr kumimoji="0" lang="en-US" altLang="ko-KR" sz="51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하느님의 영광은 바로 살아 있는 인간이며</a:t>
            </a: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인간의 생명은 </a:t>
            </a:r>
            <a:r>
              <a:rPr lang="ko-KR" altLang="en-US" sz="3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</a:t>
            </a:r>
            <a:r>
              <a:rPr kumimoji="0" lang="ko-KR" altLang="en-US" sz="3400" i="0" u="none" strike="noStrike" kern="1200" normalizeH="0" baseline="0" noProof="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느님을</a:t>
            </a: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뵙는 것입니다</a:t>
            </a: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창조를 통한 하느님의 계시가 </a:t>
            </a:r>
            <a:endParaRPr kumimoji="0" lang="en-US" altLang="ko-KR" sz="3400" i="0" u="none" strike="noStrike" kern="1200" normalizeH="0" baseline="0" noProof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벌써 지상의 모든 살아 있는 존재에게 </a:t>
            </a:r>
            <a:endParaRPr kumimoji="0" lang="en-US" altLang="ko-KR" sz="3400" i="0" u="none" strike="noStrike" kern="1200" normalizeH="0" baseline="0" noProof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생명을 주시는데</a:t>
            </a: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하물며 말씀을 통한 하느님의 드러나심이야</a:t>
            </a:r>
            <a:endParaRPr kumimoji="0" lang="en-US" altLang="ko-KR" sz="3400" i="0" u="none" strike="noStrike" kern="1200" normalizeH="0" baseline="0" noProof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하느님을 뵙는 사람들에게 </a:t>
            </a:r>
            <a:endParaRPr kumimoji="0" lang="en-US" altLang="ko-KR" sz="3400" i="0" u="none" strike="noStrike" kern="1200" normalizeH="0" baseline="0" noProof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얼마나 더 생명을 주는 일이 되</a:t>
            </a:r>
            <a:r>
              <a:rPr lang="ko-KR" altLang="en-US" sz="340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겠습니까</a:t>
            </a:r>
            <a:r>
              <a:rPr lang="en-US" altLang="ko-KR" sz="340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r>
              <a:rPr kumimoji="0" lang="en-US" altLang="ko-KR" sz="3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9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9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리옹의</a:t>
            </a:r>
            <a:r>
              <a:rPr kumimoji="0" lang="ko-KR" altLang="en-US" sz="2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성 </a:t>
            </a:r>
            <a:r>
              <a:rPr kumimoji="0" lang="ko-KR" altLang="en-US" sz="29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이레네오</a:t>
            </a:r>
            <a:r>
              <a:rPr kumimoji="0" lang="en-US" altLang="ko-KR" sz="2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11" name="십자형 10"/>
          <p:cNvSpPr/>
          <p:nvPr/>
        </p:nvSpPr>
        <p:spPr>
          <a:xfrm>
            <a:off x="539552" y="692696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새김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619672" y="2132856"/>
            <a:ext cx="6768752" cy="41044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성 </a:t>
            </a:r>
            <a:r>
              <a:rPr kumimoji="0" lang="ko-KR" altLang="en-US" sz="4000" b="1" i="0" u="none" strike="noStrike" kern="1200" cap="all" normalizeH="0" baseline="0" noProof="0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프란치스코의</a:t>
            </a:r>
            <a:r>
              <a:rPr kumimoji="0" lang="ko-KR" altLang="en-US" sz="40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태양의 노래</a:t>
            </a:r>
            <a:endParaRPr kumimoji="0" lang="en-US" altLang="ko-KR" sz="40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1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1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13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3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내 주님을 기려 </a:t>
            </a: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높이 찬미하고</a:t>
            </a:r>
            <a:endParaRPr lang="en-US" altLang="ko-KR" sz="3200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그분</a:t>
            </a:r>
            <a:r>
              <a:rPr lang="ko-KR" altLang="en-US" sz="3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께</a:t>
            </a:r>
            <a:r>
              <a:rPr lang="ko-KR" altLang="en-US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감사 드릴지어다</a:t>
            </a:r>
            <a:r>
              <a:rPr lang="en-US" altLang="ko-KR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한껏 겸손을 다하여 </a:t>
            </a: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그를 섬길지어다</a:t>
            </a:r>
            <a:r>
              <a:rPr lang="en-US" altLang="ko-KR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r>
              <a:rPr kumimoji="0" lang="en-US" altLang="ko-KR" sz="32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all" normalizeH="0" baseline="0" noProof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1" i="0" u="none" strike="noStrike" kern="1200" cap="all" normalizeH="0" baseline="0" noProof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십자형 4"/>
          <p:cNvSpPr/>
          <p:nvPr/>
        </p:nvSpPr>
        <p:spPr>
          <a:xfrm>
            <a:off x="539552" y="692696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467544" y="2276872"/>
            <a:ext cx="8229600" cy="4248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한처음에</a:t>
            </a: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하느님께서</a:t>
            </a:r>
            <a:r>
              <a:rPr kumimoji="0" lang="ko-KR" altLang="en-US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800" i="0" u="none" strike="noStrike" kern="120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하늘과 땅을 지어 내셨다</a:t>
            </a:r>
            <a:r>
              <a:rPr kumimoji="0" lang="en-US" altLang="ko-K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3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창조</a:t>
            </a:r>
            <a:endParaRPr kumimoji="0" lang="en-US" altLang="ko-KR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하느님의 구원계획의 기초</a:t>
            </a:r>
            <a:endParaRPr kumimoji="0" lang="en-US" altLang="ko-KR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 안에서 절정에 이르는 구원 역사의 시작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b="1" u="sng" cap="all" spc="-15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그리스도의 신비는 </a:t>
            </a:r>
            <a:r>
              <a:rPr lang="ko-KR" altLang="en-US" sz="2800" b="1" u="sng" cap="all" spc="-150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한처음</a:t>
            </a:r>
            <a:r>
              <a:rPr lang="ko-KR" altLang="en-US" sz="2800" b="1" u="sng" cap="all" spc="-15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창조의 최종 목적을 밝혀준다 </a:t>
            </a:r>
            <a:endParaRPr kumimoji="0" lang="en-US" altLang="ko-KR" sz="2800" b="1" i="0" u="sng" strike="noStrike" kern="1200" cap="all" spc="-150" normalizeH="0" baseline="0" noProof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395536" y="404664"/>
            <a:ext cx="8371656" cy="186308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천지의 창조주를 </a:t>
            </a:r>
            <a:r>
              <a:rPr lang="ko-KR" alt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믿나이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다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제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279-354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항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332656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4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4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ko-KR" altLang="en-US" sz="40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0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등호 13"/>
          <p:cNvSpPr/>
          <p:nvPr/>
        </p:nvSpPr>
        <p:spPr>
          <a:xfrm rot="5400000">
            <a:off x="4420116" y="3925188"/>
            <a:ext cx="360040" cy="807824"/>
          </a:xfrm>
          <a:prstGeom prst="mathEqua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8640"/>
            <a:ext cx="7380313" cy="1988839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3" y="476672"/>
            <a:ext cx="8188135" cy="616864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259632" y="980728"/>
            <a:ext cx="561662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창조주 하느님</a:t>
            </a:r>
            <a:endParaRPr lang="ko-KR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87624" y="2395240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창조신앙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믿음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우리 삶의 근본</a:t>
            </a:r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인간과 사물의 기원에 대한 질문과 목</a:t>
            </a:r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우리는 어디에서 왔는가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?”</a:t>
            </a:r>
          </a:p>
          <a:p>
            <a:pPr algn="ctr"/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우리는 어디로 가는가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?”</a:t>
            </a:r>
          </a:p>
          <a:p>
            <a:pPr algn="ctr"/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창세기 처음 세 장 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창조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타락</a:t>
            </a:r>
            <a:r>
              <a:rPr lang="en-US" altLang="ko-KR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ko-KR" altLang="en-US" sz="2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구원의 약속</a:t>
            </a:r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altLang="ko-KR" sz="2800" b="1" spc="-15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324040" y="1853888"/>
            <a:ext cx="17636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6" descr="C:\Users\1\AppData\Local\Microsoft\Windows\Temporary Internet Files\Content.IE5\PISZ2QXP\MC9002900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2016224" cy="2736304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5796136" y="-243408"/>
            <a:ext cx="1728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3" descr="C:\Users\1\AppData\Local\Microsoft\Windows\Temporary Internet Files\Content.IE5\MM4E1S9R\MC9004345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6234">
            <a:off x="7472694" y="1296320"/>
            <a:ext cx="431667" cy="1095423"/>
          </a:xfrm>
          <a:prstGeom prst="rect">
            <a:avLst/>
          </a:prstGeom>
          <a:noFill/>
        </p:spPr>
      </p:pic>
      <p:sp>
        <p:nvSpPr>
          <p:cNvPr id="11" name="1/2 액자 10"/>
          <p:cNvSpPr/>
          <p:nvPr/>
        </p:nvSpPr>
        <p:spPr>
          <a:xfrm rot="8059840">
            <a:off x="6557856" y="4354057"/>
            <a:ext cx="614535" cy="576521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258704" y="4437112"/>
            <a:ext cx="13226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불가분</a:t>
            </a:r>
            <a:endParaRPr lang="ko-KR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696744" cy="1503040"/>
          </a:xfr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etal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400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창조</a:t>
            </a:r>
            <a:r>
              <a:rPr lang="en-US" altLang="ko-KR" sz="4000" dirty="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altLang="ko-KR" sz="4000" dirty="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altLang="ko-KR" sz="4000" dirty="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</a:t>
            </a:r>
            <a:r>
              <a:rPr lang="ko-KR" altLang="en-US" sz="4000" dirty="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삼위일체 </a:t>
            </a:r>
            <a:r>
              <a:rPr lang="ko-KR" altLang="en-US" sz="400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하느님의 업적</a:t>
            </a:r>
            <a:endParaRPr lang="ko-KR" altLang="en-US" sz="4000" dirty="0">
              <a:ln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971600" y="2708920"/>
            <a:ext cx="7211144" cy="3744416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홀로 창조주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무에서 만물 창조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** “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것이 그분을 통하여 생겨났고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그분 없이 생겨난 것은 하나도 없다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요한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1,3)</a:t>
            </a:r>
          </a:p>
          <a:p>
            <a:pPr algn="ctr">
              <a:buNone/>
            </a:pPr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** “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생명을 주시는 성령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니케아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콘스탄티노폴리스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신경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포인트가 4개인 별 9"/>
          <p:cNvSpPr/>
          <p:nvPr/>
        </p:nvSpPr>
        <p:spPr>
          <a:xfrm>
            <a:off x="1619672" y="548680"/>
            <a:ext cx="1317330" cy="1382666"/>
          </a:xfrm>
          <a:prstGeom prst="star4">
            <a:avLst>
              <a:gd name="adj" fmla="val 1653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3520440" cy="7200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창조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971600" y="2708920"/>
            <a:ext cx="7211144" cy="3744416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b="1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하느님께서는 세상을 완벽하게 창조하셨으나</a:t>
            </a:r>
            <a:endParaRPr lang="en-US" altLang="ko-KR" b="1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세상을 완결한 상태로 창조하신 것이 아니다</a:t>
            </a:r>
            <a:r>
              <a:rPr lang="en-US" altLang="ko-KR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US" altLang="ko-KR" sz="1700" b="1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하느님께서는</a:t>
            </a:r>
            <a:endParaRPr lang="en-US" altLang="ko-KR" b="1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만물 안에 계시고 또 만물을 초월하여 계시면서</a:t>
            </a:r>
            <a:endParaRPr lang="en-US" altLang="ko-KR" b="1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완성으로 이끄신다</a:t>
            </a:r>
            <a:r>
              <a:rPr lang="en-US" altLang="ko-KR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US" altLang="ko-KR" sz="1700" b="1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우리는 이를 하느님의 섭리라고 한다</a:t>
            </a:r>
            <a:r>
              <a:rPr lang="en-US" altLang="ko-KR" b="1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ko-KR" altLang="en-US" b="1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제목 3"/>
          <p:cNvSpPr txBox="1">
            <a:spLocks/>
          </p:cNvSpPr>
          <p:nvPr/>
        </p:nvSpPr>
        <p:spPr>
          <a:xfrm>
            <a:off x="1979712" y="485800"/>
            <a:ext cx="6696744" cy="1503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vert="horz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etal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창조와 하느님의 섭리</a:t>
            </a:r>
            <a:endParaRPr kumimoji="0" lang="ko-KR" altLang="en-US" sz="4000" b="1" i="0" u="none" strike="noStrike" kern="1200" cap="none" spc="0" normalizeH="0" baseline="0" noProof="0" dirty="0">
              <a:ln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포인트가 4개인 별 8"/>
          <p:cNvSpPr/>
          <p:nvPr/>
        </p:nvSpPr>
        <p:spPr>
          <a:xfrm>
            <a:off x="1619672" y="548680"/>
            <a:ext cx="1317330" cy="1382666"/>
          </a:xfrm>
          <a:prstGeom prst="star4">
            <a:avLst>
              <a:gd name="adj" fmla="val 1653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4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5256584" cy="7200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창조와 하느님의 섭리</a:t>
            </a:r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4788024" y="2276872"/>
            <a:ext cx="3816424" cy="4392488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ko-KR" altLang="en-US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그리스도교 신앙 전체의 답 </a:t>
            </a:r>
            <a:endParaRPr lang="en-US" altLang="ko-KR" u="sng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창조의 선함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죄의 비극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은혜로운 계약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구원을 위한 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성자의 </a:t>
            </a:r>
            <a:r>
              <a:rPr lang="ko-KR" altLang="en-US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강생과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성령의 파견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교회를 세우심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성사와 은총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자유로운 인간에 대한 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고통 가득한 사랑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성자의 죽음과 부활</a:t>
            </a:r>
            <a:endParaRPr lang="ko-KR" altLang="en-US" cap="all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왼쪽으로 구부러진 화살표 8"/>
          <p:cNvSpPr/>
          <p:nvPr/>
        </p:nvSpPr>
        <p:spPr>
          <a:xfrm rot="19942311">
            <a:off x="3707904" y="3645024"/>
            <a:ext cx="576064" cy="187220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827584" y="4797152"/>
            <a:ext cx="3384376" cy="1844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o-KR" altLang="en-US" sz="2000" cap="all" spc="-150" dirty="0" smtClean="0">
                <a:ln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하느님께서는 악과 죄의 비극을 통해서까지도 인간을 구원을 이룩하신다</a:t>
            </a:r>
            <a:r>
              <a:rPr lang="en-US" altLang="ko-KR" sz="2000" cap="all" spc="-150" dirty="0" smtClean="0">
                <a:ln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000" cap="all" spc="-150" dirty="0">
              <a:ln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폭발 1 11"/>
          <p:cNvSpPr/>
          <p:nvPr/>
        </p:nvSpPr>
        <p:spPr>
          <a:xfrm>
            <a:off x="755576" y="2996952"/>
            <a:ext cx="2592288" cy="201622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악의  </a:t>
            </a:r>
            <a:endParaRPr lang="en-US" altLang="ko-KR" sz="32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신비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696744" cy="1503040"/>
          </a:xfr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etal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4000" smtClean="0">
                <a:ln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악과 하느님의 섭리</a:t>
            </a:r>
            <a:endParaRPr lang="ko-KR" altLang="en-US" sz="4000" dirty="0">
              <a:ln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포인트가 4개인 별 14"/>
          <p:cNvSpPr/>
          <p:nvPr/>
        </p:nvSpPr>
        <p:spPr>
          <a:xfrm>
            <a:off x="1619672" y="548680"/>
            <a:ext cx="1317330" cy="1382666"/>
          </a:xfrm>
          <a:prstGeom prst="star4">
            <a:avLst>
              <a:gd name="adj" fmla="val 1653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텍스트 개체 틀 4"/>
          <p:cNvSpPr>
            <a:spLocks noGrp="1"/>
          </p:cNvSpPr>
          <p:nvPr>
            <p:ph type="body" idx="1"/>
          </p:nvPr>
        </p:nvSpPr>
        <p:spPr>
          <a:xfrm>
            <a:off x="755576" y="2204864"/>
            <a:ext cx="4248472" cy="7200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ko-KR" altLang="en-US" sz="32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악과 하느님의 섭리</a:t>
            </a:r>
            <a:endParaRPr lang="ko-KR" altLang="en-US" sz="32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8640"/>
            <a:ext cx="7380313" cy="1988839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3" y="476672"/>
            <a:ext cx="8188135" cy="616864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23528" y="980728"/>
            <a:ext cx="67687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ko-KR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하늘과 </a:t>
            </a:r>
            <a:r>
              <a:rPr lang="ko-KR" alt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땅을 창조하신 하느님 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2025908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하늘과 땅  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천지만물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천상천하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천상과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지상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보이지 않는 천상 세계도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보이는 지상 세계도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모두 하느님의 전능과 지혜의 산물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380312" y="1844824"/>
            <a:ext cx="17636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6" descr="C:\Users\1\AppData\Local\Microsoft\Windows\Temporary Internet Files\Content.IE5\PISZ2QXP\MC9002900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2016224" cy="2736304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5796136" y="-243408"/>
            <a:ext cx="1728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1\AppData\Local\Microsoft\Windows\Temporary Internet Files\Content.IE5\WZ10XEQ3\MC9004345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7879">
            <a:off x="7295581" y="1296616"/>
            <a:ext cx="770354" cy="1154525"/>
          </a:xfrm>
          <a:prstGeom prst="rect">
            <a:avLst/>
          </a:prstGeom>
          <a:noFill/>
        </p:spPr>
      </p:pic>
      <p:sp>
        <p:nvSpPr>
          <p:cNvPr id="11" name="등호 10"/>
          <p:cNvSpPr/>
          <p:nvPr/>
        </p:nvSpPr>
        <p:spPr>
          <a:xfrm>
            <a:off x="4427984" y="2924944"/>
            <a:ext cx="720080" cy="432048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696744" cy="1503040"/>
          </a:xfr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>
            <a:noAutofit/>
          </a:bodyPr>
          <a:lstStyle/>
          <a:p>
            <a:pPr algn="ctr"/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ko-KR" alt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천사 </a:t>
            </a: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=</a:t>
            </a:r>
            <a:r>
              <a:rPr lang="ko-KR" alt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하느님의 심부름꾼</a:t>
            </a: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ko-KR" altLang="en-US" sz="4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971600" y="2708920"/>
            <a:ext cx="7211144" cy="3744416"/>
          </a:xfrm>
          <a:solidFill>
            <a:srgbClr val="89D2E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구약성경</a:t>
            </a:r>
            <a:endParaRPr lang="en-US" altLang="ko-KR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천사들이 하느님의 뜻을 사람들에게 알리고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이를 행하도록 사람들을 도우며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온갖 유혹과 위험에서 사람들을 보호한다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신약성경</a:t>
            </a:r>
            <a:endParaRPr lang="en-US" altLang="ko-KR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예수 그리스도의 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잉태에서 죽음과 부활에 이르기까지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그리고 재림에도 천사들은 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하느님의 심부름꾼 역할을 한다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pic>
        <p:nvPicPr>
          <p:cNvPr id="2050" name="Picture 2" descr="C:\Users\1\AppData\Local\Microsoft\Windows\Temporary Internet Files\Content.IE5\P6G0C2EF\MC9003618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798625" cy="1797710"/>
          </a:xfrm>
          <a:prstGeom prst="rect">
            <a:avLst/>
          </a:prstGeom>
          <a:noFill/>
        </p:spPr>
      </p:pic>
      <p:sp>
        <p:nvSpPr>
          <p:cNvPr id="7" name="텍스트 개체 틀 4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7200800" cy="7200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</a:t>
            </a:r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천사</a:t>
            </a: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하느님 아버지의 손길처럼 우리를 보호</a:t>
            </a: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696744" cy="1503040"/>
          </a:xfr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>
            <a:noAutofit/>
          </a:bodyPr>
          <a:lstStyle/>
          <a:p>
            <a:pPr algn="ctr"/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ko-KR" altLang="en-US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하느님께서 세상을 어떻게 창조하셨을까</a:t>
            </a:r>
            <a:r>
              <a:rPr lang="en-US" altLang="ko-KR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  <a:br>
              <a:rPr lang="en-US" altLang="ko-KR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ko-KR" altLang="en-US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단지 말씀만으로 무에서 창조</a:t>
            </a:r>
            <a:r>
              <a:rPr lang="en-US" altLang="ko-KR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ko-KR" altLang="en-US" sz="4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971600" y="2708920"/>
            <a:ext cx="7211144" cy="3744416"/>
          </a:xfrm>
          <a:solidFill>
            <a:srgbClr val="89D2E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우주만물을 </a:t>
            </a:r>
            <a:r>
              <a:rPr lang="ko-KR" altLang="en-US" sz="30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풍요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롭고 다양하게 </a:t>
            </a:r>
            <a:r>
              <a:rPr lang="ko-KR" altLang="en-US" sz="30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질서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있게 창조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그 질서 앞에 </a:t>
            </a:r>
            <a:r>
              <a:rPr lang="ko-KR" altLang="en-US" sz="30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인간은 무한한 신뢰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를</a:t>
            </a:r>
            <a:r>
              <a:rPr lang="ko-KR" altLang="en-US" sz="30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갖는다</a:t>
            </a:r>
            <a:r>
              <a:rPr lang="en-US" altLang="ko-KR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저마다 고유한 아름다움과 함께 완전성도 지니고 있지만 완결된 상태가 아닌 완성을 향해 나가도록 창조</a:t>
            </a: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altLang="ko-KR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ko-KR" altLang="en-US" sz="26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이렛날의 쉼</a:t>
            </a:r>
            <a:r>
              <a:rPr lang="en-US" altLang="ko-KR" sz="26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ko-KR" altLang="en-US" sz="26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안식</a:t>
            </a:r>
            <a:r>
              <a:rPr lang="en-US" altLang="ko-KR" sz="26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r>
              <a:rPr lang="ko-KR" altLang="en-US" sz="26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은 완성에 이른 안식을 뜻함</a:t>
            </a:r>
            <a:endParaRPr lang="en-US" altLang="ko-KR" sz="2600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7" name="Picture 5" descr="C:\Users\1\AppData\Local\Microsoft\Windows\Temporary Internet Files\Content.IE5\MM4E1S9R\MP9004308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835696" cy="1944216"/>
          </a:xfrm>
          <a:prstGeom prst="rect">
            <a:avLst/>
          </a:prstGeom>
          <a:noFill/>
        </p:spPr>
      </p:pic>
      <p:sp>
        <p:nvSpPr>
          <p:cNvPr id="7" name="텍스트 개체 틀 4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7200800" cy="7200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⓶ 세상 </a:t>
            </a:r>
            <a:endParaRPr lang="ko-KR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1123</TotalTime>
  <Words>720</Words>
  <Application>Microsoft Office PowerPoint</Application>
  <PresentationFormat>화면 슬라이드 쇼(4:3)</PresentationFormat>
  <Paragraphs>184</Paragraphs>
  <Slides>16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광장</vt:lpstr>
      <vt:lpstr>간추린  가톨릭 교회 교리서</vt:lpstr>
      <vt:lpstr>PowerPoint 프레젠테이션</vt:lpstr>
      <vt:lpstr>PowerPoint 프레젠테이션</vt:lpstr>
      <vt:lpstr>창조       삼위일체 하느님의 업적</vt:lpstr>
      <vt:lpstr>PowerPoint 프레젠테이션</vt:lpstr>
      <vt:lpstr>악과 하느님의 섭리</vt:lpstr>
      <vt:lpstr>PowerPoint 프레젠테이션</vt:lpstr>
      <vt:lpstr>    천사 =하느님의 심부름꾼    </vt:lpstr>
      <vt:lpstr>    하느님께서 세상을 어떻게 창조하셨을까? 단지 말씀만으로 무에서 창조    </vt:lpstr>
      <vt:lpstr>    왜 하늘과 땅을 창조하셨을까?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간추린 가톨릭 교회 교리서</dc:title>
  <dc:creator>1</dc:creator>
  <cp:lastModifiedBy>Registered User</cp:lastModifiedBy>
  <cp:revision>112</cp:revision>
  <dcterms:created xsi:type="dcterms:W3CDTF">2012-07-25T04:44:19Z</dcterms:created>
  <dcterms:modified xsi:type="dcterms:W3CDTF">2012-11-16T01:40:23Z</dcterms:modified>
</cp:coreProperties>
</file>