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9"/>
  </p:notesMasterIdLst>
  <p:sldIdLst>
    <p:sldId id="379" r:id="rId2"/>
    <p:sldId id="268" r:id="rId3"/>
    <p:sldId id="256" r:id="rId4"/>
    <p:sldId id="359" r:id="rId5"/>
    <p:sldId id="381" r:id="rId6"/>
    <p:sldId id="374" r:id="rId7"/>
    <p:sldId id="383" r:id="rId8"/>
    <p:sldId id="382" r:id="rId9"/>
    <p:sldId id="377" r:id="rId10"/>
    <p:sldId id="384" r:id="rId11"/>
    <p:sldId id="385" r:id="rId12"/>
    <p:sldId id="387" r:id="rId13"/>
    <p:sldId id="369" r:id="rId14"/>
    <p:sldId id="350" r:id="rId15"/>
    <p:sldId id="365" r:id="rId16"/>
    <p:sldId id="352" r:id="rId17"/>
    <p:sldId id="389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62F"/>
    <a:srgbClr val="772744"/>
    <a:srgbClr val="FFCC66"/>
    <a:srgbClr val="FF9966"/>
    <a:srgbClr val="FF9933"/>
    <a:srgbClr val="FF3399"/>
    <a:srgbClr val="FFFF66"/>
    <a:srgbClr val="00CC99"/>
    <a:srgbClr val="99FFCC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3060" autoAdjust="0"/>
  </p:normalViewPr>
  <p:slideViewPr>
    <p:cSldViewPr>
      <p:cViewPr>
        <p:scale>
          <a:sx n="75" d="100"/>
          <a:sy n="75" d="100"/>
        </p:scale>
        <p:origin x="-67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7E084-B10F-4D7D-A501-AA1945D05FC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A7D470E4-EE84-4963-848B-86CB7E6A3233}">
      <dgm:prSet phldrT="[텍스트]"/>
      <dgm:spPr/>
      <dgm:t>
        <a:bodyPr/>
        <a:lstStyle/>
        <a:p>
          <a:pPr latinLnBrk="1"/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인간의 삶</a:t>
          </a:r>
          <a:endParaRPr lang="en-US" altLang="ko-KR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atinLnBrk="1"/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en-US" altLang="ko-KR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atinLnBrk="1"/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하느님을 알고 </a:t>
          </a:r>
          <a:endParaRPr lang="en-US" altLang="ko-KR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atinLnBrk="1"/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사랑함 </a:t>
          </a:r>
          <a:endParaRPr lang="en-US" altLang="ko-KR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5DD05D-19B0-46CF-86B4-214240DC17C9}" type="parTrans" cxnId="{085D7FA7-169B-4DED-BF3C-A47D40EC4383}">
      <dgm:prSet/>
      <dgm:spPr/>
      <dgm:t>
        <a:bodyPr/>
        <a:lstStyle/>
        <a:p>
          <a:pPr latinLnBrk="1"/>
          <a:endParaRPr lang="ko-KR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42CFEC2-7B64-41D6-8F3A-E099A95AC8E6}" type="sibTrans" cxnId="{085D7FA7-169B-4DED-BF3C-A47D40EC4383}">
      <dgm:prSet/>
      <dgm:spPr/>
      <dgm:t>
        <a:bodyPr/>
        <a:lstStyle/>
        <a:p>
          <a:pPr latinLnBrk="1"/>
          <a:endParaRPr lang="ko-KR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A50A4DC-8C29-45E8-8286-69F5110B657A}">
      <dgm:prSet phldrT="[텍스트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ctr" latinLnBrk="1"/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우리가 말하는                  구원은 내 삶의 완성</a:t>
          </a:r>
          <a:r>
            <a:rPr lang="en-US" altLang="ko-K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,        </a:t>
          </a:r>
          <a:r>
            <a:rPr lang="ko-KR" alt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곧 나를 창조하신              하느님께서                       나를 불러 주신 목적대로   영원한 생명을                   누리는 것</a:t>
          </a:r>
          <a:endParaRPr lang="ko-KR" alt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3449DBA-ECBC-41F2-B1E5-CE087477D4B1}" type="parTrans" cxnId="{033079BD-E25C-4228-9FAD-ED3934EF94E4}">
      <dgm:prSet/>
      <dgm:spPr/>
      <dgm:t>
        <a:bodyPr/>
        <a:lstStyle/>
        <a:p>
          <a:pPr latinLnBrk="1"/>
          <a:endParaRPr lang="ko-KR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13C17E0-0570-4FCB-A6E2-A7A5C45395B0}" type="sibTrans" cxnId="{033079BD-E25C-4228-9FAD-ED3934EF94E4}">
      <dgm:prSet/>
      <dgm:spPr/>
      <dgm:t>
        <a:bodyPr/>
        <a:lstStyle/>
        <a:p>
          <a:pPr latinLnBrk="1"/>
          <a:endParaRPr lang="ko-KR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3329FA-6257-4B8A-AC3D-C2565304FB48}" type="pres">
      <dgm:prSet presAssocID="{2A47E084-B10F-4D7D-A501-AA1945D05F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C7F9F1-35BD-477F-A311-883D75CA7D7E}" type="pres">
      <dgm:prSet presAssocID="{A7D470E4-EE84-4963-848B-86CB7E6A3233}" presName="linNode" presStyleCnt="0"/>
      <dgm:spPr/>
    </dgm:pt>
    <dgm:pt modelId="{70DEE039-EBFD-4779-947B-793EC9F5397D}" type="pres">
      <dgm:prSet presAssocID="{A7D470E4-EE84-4963-848B-86CB7E6A3233}" presName="parentText" presStyleLbl="node1" presStyleIdx="0" presStyleCnt="1" custScaleY="2000000" custLinFactNeighborX="-76" custLinFactNeighborY="-24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7F5011-1BA9-4C3D-AD3E-8B9BF95484D3}" type="pres">
      <dgm:prSet presAssocID="{A7D470E4-EE84-4963-848B-86CB7E6A3233}" presName="descendantText" presStyleLbl="alignAccFollowNode1" presStyleIdx="0" presStyleCnt="1" custScaleY="20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85D7FA7-169B-4DED-BF3C-A47D40EC4383}" srcId="{2A47E084-B10F-4D7D-A501-AA1945D05FC9}" destId="{A7D470E4-EE84-4963-848B-86CB7E6A3233}" srcOrd="0" destOrd="0" parTransId="{255DD05D-19B0-46CF-86B4-214240DC17C9}" sibTransId="{E42CFEC2-7B64-41D6-8F3A-E099A95AC8E6}"/>
    <dgm:cxn modelId="{033079BD-E25C-4228-9FAD-ED3934EF94E4}" srcId="{A7D470E4-EE84-4963-848B-86CB7E6A3233}" destId="{3A50A4DC-8C29-45E8-8286-69F5110B657A}" srcOrd="0" destOrd="0" parTransId="{83449DBA-ECBC-41F2-B1E5-CE087477D4B1}" sibTransId="{213C17E0-0570-4FCB-A6E2-A7A5C45395B0}"/>
    <dgm:cxn modelId="{2E0EB910-3EF7-4112-9FF2-8ECD423B2C4E}" type="presOf" srcId="{2A47E084-B10F-4D7D-A501-AA1945D05FC9}" destId="{733329FA-6257-4B8A-AC3D-C2565304FB48}" srcOrd="0" destOrd="0" presId="urn:microsoft.com/office/officeart/2005/8/layout/vList5"/>
    <dgm:cxn modelId="{1A6988BF-73EA-4EED-A26E-24B393BF0755}" type="presOf" srcId="{A7D470E4-EE84-4963-848B-86CB7E6A3233}" destId="{70DEE039-EBFD-4779-947B-793EC9F5397D}" srcOrd="0" destOrd="0" presId="urn:microsoft.com/office/officeart/2005/8/layout/vList5"/>
    <dgm:cxn modelId="{AF0B3B31-E50F-4216-81B0-3C11E634AA89}" type="presOf" srcId="{3A50A4DC-8C29-45E8-8286-69F5110B657A}" destId="{2C7F5011-1BA9-4C3D-AD3E-8B9BF95484D3}" srcOrd="0" destOrd="0" presId="urn:microsoft.com/office/officeart/2005/8/layout/vList5"/>
    <dgm:cxn modelId="{9DBDE45E-D8B9-4078-BDA3-0AA895D1DBAF}" type="presParOf" srcId="{733329FA-6257-4B8A-AC3D-C2565304FB48}" destId="{60C7F9F1-35BD-477F-A311-883D75CA7D7E}" srcOrd="0" destOrd="0" presId="urn:microsoft.com/office/officeart/2005/8/layout/vList5"/>
    <dgm:cxn modelId="{A16F385D-C0E0-4393-87EE-93B18922C965}" type="presParOf" srcId="{60C7F9F1-35BD-477F-A311-883D75CA7D7E}" destId="{70DEE039-EBFD-4779-947B-793EC9F5397D}" srcOrd="0" destOrd="0" presId="urn:microsoft.com/office/officeart/2005/8/layout/vList5"/>
    <dgm:cxn modelId="{D781DA5D-7174-46FB-B79D-4B34EFC5C70E}" type="presParOf" srcId="{60C7F9F1-35BD-477F-A311-883D75CA7D7E}" destId="{2C7F5011-1BA9-4C3D-AD3E-8B9BF95484D3}" srcOrd="1" destOrd="0" presId="urn:microsoft.com/office/officeart/2005/8/layout/vList5"/>
  </dgm:cxnLst>
  <dgm:bg>
    <a:effectLst>
      <a:glow rad="101600">
        <a:schemeClr val="tx1">
          <a:alpha val="6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47E084-B10F-4D7D-A501-AA1945D05FC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A7D470E4-EE84-4963-848B-86CB7E6A3233}">
      <dgm:prSet phldrT="[텍스트]" custT="1"/>
      <dgm:spPr/>
      <dgm:t>
        <a:bodyPr/>
        <a:lstStyle/>
        <a:p>
          <a:pPr latinLnBrk="1"/>
          <a:r>
            <a:rPr lang="en-US" altLang="ko-KR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</a:t>
          </a:r>
          <a:r>
            <a:rPr lang="ko-KR" altLang="en-US" sz="3600" dirty="0" err="1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티모</a:t>
          </a:r>
          <a:r>
            <a:rPr lang="ko-KR" altLang="en-US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 </a:t>
          </a:r>
          <a:r>
            <a:rPr lang="en-US" altLang="ko-KR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2,4</a:t>
          </a:r>
          <a:endParaRPr lang="ko-KR" altLang="en-US" sz="36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gm:t>
    </dgm:pt>
    <dgm:pt modelId="{255DD05D-19B0-46CF-86B4-214240DC17C9}" type="parTrans" cxnId="{085D7FA7-169B-4DED-BF3C-A47D40EC4383}">
      <dgm:prSet/>
      <dgm:spPr/>
      <dgm:t>
        <a:bodyPr/>
        <a:lstStyle/>
        <a:p>
          <a:pPr latinLnBrk="1"/>
          <a:endParaRPr lang="ko-KR" altLang="en-US"/>
        </a:p>
      </dgm:t>
    </dgm:pt>
    <dgm:pt modelId="{E42CFEC2-7B64-41D6-8F3A-E099A95AC8E6}" type="sibTrans" cxnId="{085D7FA7-169B-4DED-BF3C-A47D40EC4383}">
      <dgm:prSet/>
      <dgm:spPr/>
      <dgm:t>
        <a:bodyPr/>
        <a:lstStyle/>
        <a:p>
          <a:pPr latinLnBrk="1"/>
          <a:endParaRPr lang="ko-KR" altLang="en-US"/>
        </a:p>
      </dgm:t>
    </dgm:pt>
    <dgm:pt modelId="{3A50A4DC-8C29-45E8-8286-69F5110B657A}">
      <dgm:prSet phldrT="[텍스트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하느님께서는 모든 사람이 구원을 받고 진리를 깨닫게 되기를 원하십니다</a:t>
          </a:r>
          <a:r>
            <a:rPr lang="en-US" altLang="ko-KR" b="1" dirty="0" smtClean="0">
              <a:solidFill>
                <a:schemeClr val="tx1"/>
              </a:solidFill>
            </a:rPr>
            <a:t>.</a:t>
          </a:r>
          <a:endParaRPr lang="ko-KR" altLang="en-US" b="1" dirty="0">
            <a:solidFill>
              <a:schemeClr val="tx1"/>
            </a:solidFill>
          </a:endParaRPr>
        </a:p>
      </dgm:t>
    </dgm:pt>
    <dgm:pt modelId="{83449DBA-ECBC-41F2-B1E5-CE087477D4B1}" type="parTrans" cxnId="{033079BD-E25C-4228-9FAD-ED3934EF94E4}">
      <dgm:prSet/>
      <dgm:spPr/>
      <dgm:t>
        <a:bodyPr/>
        <a:lstStyle/>
        <a:p>
          <a:pPr latinLnBrk="1"/>
          <a:endParaRPr lang="ko-KR" altLang="en-US"/>
        </a:p>
      </dgm:t>
    </dgm:pt>
    <dgm:pt modelId="{213C17E0-0570-4FCB-A6E2-A7A5C45395B0}" type="sibTrans" cxnId="{033079BD-E25C-4228-9FAD-ED3934EF94E4}">
      <dgm:prSet/>
      <dgm:spPr/>
      <dgm:t>
        <a:bodyPr/>
        <a:lstStyle/>
        <a:p>
          <a:pPr latinLnBrk="1"/>
          <a:endParaRPr lang="ko-KR" altLang="en-US"/>
        </a:p>
      </dgm:t>
    </dgm:pt>
    <dgm:pt modelId="{AC8CB59C-32B5-4B5E-A0BC-06397594081A}">
      <dgm:prSet phldrT="[텍스트]"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ko-KR" sz="3600" dirty="0" smtClean="0">
            <a:effectLst>
              <a:glow rad="101600">
                <a:schemeClr val="tx1">
                  <a:alpha val="60000"/>
                </a:schemeClr>
              </a:glow>
            </a:effectLst>
          </a:endParaRPr>
        </a:p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요한 </a:t>
          </a:r>
          <a:r>
            <a:rPr lang="en-US" altLang="ko-KR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20,31</a:t>
          </a:r>
          <a:endParaRPr lang="ko-KR" altLang="en-US" sz="3600" dirty="0" smtClean="0">
            <a:effectLst>
              <a:glow rad="101600">
                <a:schemeClr val="tx1">
                  <a:alpha val="60000"/>
                </a:schemeClr>
              </a:glow>
            </a:effectLst>
          </a:endParaRPr>
        </a:p>
        <a:p>
          <a:pPr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gm:t>
    </dgm:pt>
    <dgm:pt modelId="{585639B0-4C22-4975-9F9F-9487749D0EAE}" type="parTrans" cxnId="{3C8E105F-A158-4349-95E0-D1EDE903AFA4}">
      <dgm:prSet/>
      <dgm:spPr/>
      <dgm:t>
        <a:bodyPr/>
        <a:lstStyle/>
        <a:p>
          <a:pPr latinLnBrk="1"/>
          <a:endParaRPr lang="ko-KR" altLang="en-US"/>
        </a:p>
      </dgm:t>
    </dgm:pt>
    <dgm:pt modelId="{26C23E13-EC47-43B5-BCCA-8CF147730BEB}" type="sibTrans" cxnId="{3C8E105F-A158-4349-95E0-D1EDE903AFA4}">
      <dgm:prSet/>
      <dgm:spPr/>
      <dgm:t>
        <a:bodyPr/>
        <a:lstStyle/>
        <a:p>
          <a:pPr latinLnBrk="1"/>
          <a:endParaRPr lang="ko-KR" altLang="en-US"/>
        </a:p>
      </dgm:t>
    </dgm:pt>
    <dgm:pt modelId="{162788E8-77B6-4BD5-8285-6F1657C7CBDF}">
      <dgm:prSet phldrT="[텍스트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latinLnBrk="1"/>
          <a:r>
            <a:rPr lang="ko-KR" altLang="en-US" b="1" dirty="0" smtClean="0"/>
            <a:t>이것을 기록한 목적은 </a:t>
          </a:r>
          <a:r>
            <a:rPr lang="en-US" altLang="ko-KR" b="1" dirty="0" smtClean="0"/>
            <a:t>…</a:t>
          </a:r>
          <a:r>
            <a:rPr lang="ko-KR" altLang="en-US" b="1" dirty="0" smtClean="0"/>
            <a:t>믿어서 그분의 이름으로 생명을 얻게 하려는 것이다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B0E96638-1D5F-4175-AC98-6E4C1E91F714}" type="parTrans" cxnId="{2EAE5F95-72DA-4D27-B5DE-1EAD119C4372}">
      <dgm:prSet/>
      <dgm:spPr/>
      <dgm:t>
        <a:bodyPr/>
        <a:lstStyle/>
        <a:p>
          <a:pPr latinLnBrk="1"/>
          <a:endParaRPr lang="ko-KR" altLang="en-US"/>
        </a:p>
      </dgm:t>
    </dgm:pt>
    <dgm:pt modelId="{B9CD889C-5A94-4187-B2AB-352E09949F94}" type="sibTrans" cxnId="{2EAE5F95-72DA-4D27-B5DE-1EAD119C4372}">
      <dgm:prSet/>
      <dgm:spPr/>
      <dgm:t>
        <a:bodyPr/>
        <a:lstStyle/>
        <a:p>
          <a:pPr latinLnBrk="1"/>
          <a:endParaRPr lang="ko-KR" altLang="en-US"/>
        </a:p>
      </dgm:t>
    </dgm:pt>
    <dgm:pt modelId="{36867D4B-650E-4C28-8C18-82FE2919CCDD}">
      <dgm:prSet phldrT="[텍스트]" custT="1"/>
      <dgm:spPr/>
      <dgm:t>
        <a:bodyPr/>
        <a:lstStyle/>
        <a:p>
          <a:pPr latinLnBrk="1"/>
          <a:r>
            <a:rPr lang="en-US" altLang="ko-KR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</a:t>
          </a:r>
          <a:r>
            <a:rPr lang="ko-KR" altLang="en-US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요한 </a:t>
          </a:r>
          <a:r>
            <a:rPr lang="en-US" altLang="ko-KR" sz="36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1,3</a:t>
          </a:r>
          <a:endParaRPr lang="ko-KR" altLang="en-US" sz="36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gm:t>
    </dgm:pt>
    <dgm:pt modelId="{15493973-3B36-4441-B937-A57485F36E8E}" type="parTrans" cxnId="{53F3F03E-DAEA-46ED-85A0-7462DEECF03B}">
      <dgm:prSet/>
      <dgm:spPr/>
      <dgm:t>
        <a:bodyPr/>
        <a:lstStyle/>
        <a:p>
          <a:pPr latinLnBrk="1"/>
          <a:endParaRPr lang="ko-KR" altLang="en-US"/>
        </a:p>
      </dgm:t>
    </dgm:pt>
    <dgm:pt modelId="{AE7655A9-F9C7-46B6-B709-799C737933E2}" type="sibTrans" cxnId="{53F3F03E-DAEA-46ED-85A0-7462DEECF03B}">
      <dgm:prSet/>
      <dgm:spPr/>
      <dgm:t>
        <a:bodyPr/>
        <a:lstStyle/>
        <a:p>
          <a:pPr latinLnBrk="1"/>
          <a:endParaRPr lang="ko-KR" altLang="en-US"/>
        </a:p>
      </dgm:t>
    </dgm:pt>
    <dgm:pt modelId="{591ADD9E-CAAC-471A-997B-AA7F6BC58045}">
      <dgm:prSet phldrT="[텍스트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우리가 보고 들은 것을 여러분에게도 선포합니다</a:t>
          </a:r>
          <a:r>
            <a:rPr lang="en-US" altLang="ko-KR" b="1" dirty="0" smtClean="0">
              <a:solidFill>
                <a:schemeClr val="tx1"/>
              </a:solidFill>
            </a:rPr>
            <a:t>. </a:t>
          </a:r>
          <a:r>
            <a:rPr lang="ko-KR" altLang="en-US" b="1" dirty="0" smtClean="0">
              <a:solidFill>
                <a:schemeClr val="tx1"/>
              </a:solidFill>
            </a:rPr>
            <a:t>여러분도 우리와 친교를 나누게 하려는 것입니다</a:t>
          </a:r>
          <a:r>
            <a:rPr lang="en-US" altLang="ko-KR" b="1" dirty="0" smtClean="0">
              <a:solidFill>
                <a:schemeClr val="tx1"/>
              </a:solidFill>
            </a:rPr>
            <a:t>.</a:t>
          </a:r>
          <a:endParaRPr lang="ko-KR" altLang="en-US" b="1" dirty="0">
            <a:solidFill>
              <a:schemeClr val="tx1"/>
            </a:solidFill>
          </a:endParaRPr>
        </a:p>
      </dgm:t>
    </dgm:pt>
    <dgm:pt modelId="{B20693BA-7540-4324-B73A-BF74E45DD870}" type="parTrans" cxnId="{D6454EC5-B0AB-4BC3-A649-55479FB57BD7}">
      <dgm:prSet/>
      <dgm:spPr/>
      <dgm:t>
        <a:bodyPr/>
        <a:lstStyle/>
        <a:p>
          <a:pPr latinLnBrk="1"/>
          <a:endParaRPr lang="ko-KR" altLang="en-US"/>
        </a:p>
      </dgm:t>
    </dgm:pt>
    <dgm:pt modelId="{27EC7DBA-2B69-4DE3-901B-044305DAE50C}" type="sibTrans" cxnId="{D6454EC5-B0AB-4BC3-A649-55479FB57BD7}">
      <dgm:prSet/>
      <dgm:spPr/>
      <dgm:t>
        <a:bodyPr/>
        <a:lstStyle/>
        <a:p>
          <a:pPr latinLnBrk="1"/>
          <a:endParaRPr lang="ko-KR" altLang="en-US"/>
        </a:p>
      </dgm:t>
    </dgm:pt>
    <dgm:pt modelId="{733329FA-6257-4B8A-AC3D-C2565304FB48}" type="pres">
      <dgm:prSet presAssocID="{2A47E084-B10F-4D7D-A501-AA1945D05F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C7F9F1-35BD-477F-A311-883D75CA7D7E}" type="pres">
      <dgm:prSet presAssocID="{A7D470E4-EE84-4963-848B-86CB7E6A3233}" presName="linNode" presStyleCnt="0"/>
      <dgm:spPr/>
    </dgm:pt>
    <dgm:pt modelId="{70DEE039-EBFD-4779-947B-793EC9F5397D}" type="pres">
      <dgm:prSet presAssocID="{A7D470E4-EE84-4963-848B-86CB7E6A323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7F5011-1BA9-4C3D-AD3E-8B9BF95484D3}" type="pres">
      <dgm:prSet presAssocID="{A7D470E4-EE84-4963-848B-86CB7E6A323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49F418-B3B7-4E5E-8CDB-D9B96E0A4B6C}" type="pres">
      <dgm:prSet presAssocID="{E42CFEC2-7B64-41D6-8F3A-E099A95AC8E6}" presName="sp" presStyleCnt="0"/>
      <dgm:spPr/>
    </dgm:pt>
    <dgm:pt modelId="{1F234D67-B59E-425E-925B-3C553D9CFD1A}" type="pres">
      <dgm:prSet presAssocID="{AC8CB59C-32B5-4B5E-A0BC-06397594081A}" presName="linNode" presStyleCnt="0"/>
      <dgm:spPr/>
    </dgm:pt>
    <dgm:pt modelId="{26D0A49F-901D-484B-9308-AE44393CD407}" type="pres">
      <dgm:prSet presAssocID="{AC8CB59C-32B5-4B5E-A0BC-0639759408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61C54D-4741-4E6A-9F74-8E06260B59DD}" type="pres">
      <dgm:prSet presAssocID="{AC8CB59C-32B5-4B5E-A0BC-0639759408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21548C-A6FB-40C9-A9D9-F778B216DF27}" type="pres">
      <dgm:prSet presAssocID="{26C23E13-EC47-43B5-BCCA-8CF147730BEB}" presName="sp" presStyleCnt="0"/>
      <dgm:spPr/>
    </dgm:pt>
    <dgm:pt modelId="{76F3FDDA-9811-4B7E-B016-081F94A4F82A}" type="pres">
      <dgm:prSet presAssocID="{36867D4B-650E-4C28-8C18-82FE2919CCDD}" presName="linNode" presStyleCnt="0"/>
      <dgm:spPr/>
    </dgm:pt>
    <dgm:pt modelId="{59CE785F-A5C5-4560-A126-CCD8DA054BEE}" type="pres">
      <dgm:prSet presAssocID="{36867D4B-650E-4C28-8C18-82FE2919CCD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0CDF62-FBDE-4E05-947E-BCBA268B398B}" type="pres">
      <dgm:prSet presAssocID="{36867D4B-650E-4C28-8C18-82FE2919CCD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0EA39DA-512D-404C-9458-B31124B4552A}" type="presOf" srcId="{2A47E084-B10F-4D7D-A501-AA1945D05FC9}" destId="{733329FA-6257-4B8A-AC3D-C2565304FB48}" srcOrd="0" destOrd="0" presId="urn:microsoft.com/office/officeart/2005/8/layout/vList5"/>
    <dgm:cxn modelId="{F34E8824-EB8A-4BF4-BC0B-FE17E1E7900F}" type="presOf" srcId="{162788E8-77B6-4BD5-8285-6F1657C7CBDF}" destId="{5B61C54D-4741-4E6A-9F74-8E06260B59DD}" srcOrd="0" destOrd="0" presId="urn:microsoft.com/office/officeart/2005/8/layout/vList5"/>
    <dgm:cxn modelId="{3C8E105F-A158-4349-95E0-D1EDE903AFA4}" srcId="{2A47E084-B10F-4D7D-A501-AA1945D05FC9}" destId="{AC8CB59C-32B5-4B5E-A0BC-06397594081A}" srcOrd="1" destOrd="0" parTransId="{585639B0-4C22-4975-9F9F-9487749D0EAE}" sibTransId="{26C23E13-EC47-43B5-BCCA-8CF147730BEB}"/>
    <dgm:cxn modelId="{033079BD-E25C-4228-9FAD-ED3934EF94E4}" srcId="{A7D470E4-EE84-4963-848B-86CB7E6A3233}" destId="{3A50A4DC-8C29-45E8-8286-69F5110B657A}" srcOrd="0" destOrd="0" parTransId="{83449DBA-ECBC-41F2-B1E5-CE087477D4B1}" sibTransId="{213C17E0-0570-4FCB-A6E2-A7A5C45395B0}"/>
    <dgm:cxn modelId="{A906BE9C-3470-4C31-8C3A-B1A275F11D18}" type="presOf" srcId="{AC8CB59C-32B5-4B5E-A0BC-06397594081A}" destId="{26D0A49F-901D-484B-9308-AE44393CD407}" srcOrd="0" destOrd="0" presId="urn:microsoft.com/office/officeart/2005/8/layout/vList5"/>
    <dgm:cxn modelId="{71AE1237-A2DB-4584-AF91-0611C05A71B4}" type="presOf" srcId="{36867D4B-650E-4C28-8C18-82FE2919CCDD}" destId="{59CE785F-A5C5-4560-A126-CCD8DA054BEE}" srcOrd="0" destOrd="0" presId="urn:microsoft.com/office/officeart/2005/8/layout/vList5"/>
    <dgm:cxn modelId="{53F3F03E-DAEA-46ED-85A0-7462DEECF03B}" srcId="{2A47E084-B10F-4D7D-A501-AA1945D05FC9}" destId="{36867D4B-650E-4C28-8C18-82FE2919CCDD}" srcOrd="2" destOrd="0" parTransId="{15493973-3B36-4441-B937-A57485F36E8E}" sibTransId="{AE7655A9-F9C7-46B6-B709-799C737933E2}"/>
    <dgm:cxn modelId="{254FEE1B-79DE-4B7C-A722-71810D91C026}" type="presOf" srcId="{591ADD9E-CAAC-471A-997B-AA7F6BC58045}" destId="{360CDF62-FBDE-4E05-947E-BCBA268B398B}" srcOrd="0" destOrd="0" presId="urn:microsoft.com/office/officeart/2005/8/layout/vList5"/>
    <dgm:cxn modelId="{085D7FA7-169B-4DED-BF3C-A47D40EC4383}" srcId="{2A47E084-B10F-4D7D-A501-AA1945D05FC9}" destId="{A7D470E4-EE84-4963-848B-86CB7E6A3233}" srcOrd="0" destOrd="0" parTransId="{255DD05D-19B0-46CF-86B4-214240DC17C9}" sibTransId="{E42CFEC2-7B64-41D6-8F3A-E099A95AC8E6}"/>
    <dgm:cxn modelId="{62A9536B-7C17-442F-84B1-C79886E8B6DD}" type="presOf" srcId="{A7D470E4-EE84-4963-848B-86CB7E6A3233}" destId="{70DEE039-EBFD-4779-947B-793EC9F5397D}" srcOrd="0" destOrd="0" presId="urn:microsoft.com/office/officeart/2005/8/layout/vList5"/>
    <dgm:cxn modelId="{D6454EC5-B0AB-4BC3-A649-55479FB57BD7}" srcId="{36867D4B-650E-4C28-8C18-82FE2919CCDD}" destId="{591ADD9E-CAAC-471A-997B-AA7F6BC58045}" srcOrd="0" destOrd="0" parTransId="{B20693BA-7540-4324-B73A-BF74E45DD870}" sibTransId="{27EC7DBA-2B69-4DE3-901B-044305DAE50C}"/>
    <dgm:cxn modelId="{2EAE5F95-72DA-4D27-B5DE-1EAD119C4372}" srcId="{AC8CB59C-32B5-4B5E-A0BC-06397594081A}" destId="{162788E8-77B6-4BD5-8285-6F1657C7CBDF}" srcOrd="0" destOrd="0" parTransId="{B0E96638-1D5F-4175-AC98-6E4C1E91F714}" sibTransId="{B9CD889C-5A94-4187-B2AB-352E09949F94}"/>
    <dgm:cxn modelId="{77CF3C4F-C216-4A57-AC58-CEA71FC4EEF4}" type="presOf" srcId="{3A50A4DC-8C29-45E8-8286-69F5110B657A}" destId="{2C7F5011-1BA9-4C3D-AD3E-8B9BF95484D3}" srcOrd="0" destOrd="0" presId="urn:microsoft.com/office/officeart/2005/8/layout/vList5"/>
    <dgm:cxn modelId="{B1CABF36-CCBC-4FBE-92E1-644E188A179B}" type="presParOf" srcId="{733329FA-6257-4B8A-AC3D-C2565304FB48}" destId="{60C7F9F1-35BD-477F-A311-883D75CA7D7E}" srcOrd="0" destOrd="0" presId="urn:microsoft.com/office/officeart/2005/8/layout/vList5"/>
    <dgm:cxn modelId="{8330A7D7-12F9-4649-B01D-DC08A6B44F95}" type="presParOf" srcId="{60C7F9F1-35BD-477F-A311-883D75CA7D7E}" destId="{70DEE039-EBFD-4779-947B-793EC9F5397D}" srcOrd="0" destOrd="0" presId="urn:microsoft.com/office/officeart/2005/8/layout/vList5"/>
    <dgm:cxn modelId="{CC1730C7-F9E1-44D8-B4E7-3EB1F1846D5C}" type="presParOf" srcId="{60C7F9F1-35BD-477F-A311-883D75CA7D7E}" destId="{2C7F5011-1BA9-4C3D-AD3E-8B9BF95484D3}" srcOrd="1" destOrd="0" presId="urn:microsoft.com/office/officeart/2005/8/layout/vList5"/>
    <dgm:cxn modelId="{ADF55928-DCD2-429D-9DE9-B7D8A7C09D0C}" type="presParOf" srcId="{733329FA-6257-4B8A-AC3D-C2565304FB48}" destId="{1449F418-B3B7-4E5E-8CDB-D9B96E0A4B6C}" srcOrd="1" destOrd="0" presId="urn:microsoft.com/office/officeart/2005/8/layout/vList5"/>
    <dgm:cxn modelId="{EC042C3E-1EFF-4FCC-8AC9-31B6195DE39B}" type="presParOf" srcId="{733329FA-6257-4B8A-AC3D-C2565304FB48}" destId="{1F234D67-B59E-425E-925B-3C553D9CFD1A}" srcOrd="2" destOrd="0" presId="urn:microsoft.com/office/officeart/2005/8/layout/vList5"/>
    <dgm:cxn modelId="{9DE72683-4E1B-4226-8F70-AFA736FD4D71}" type="presParOf" srcId="{1F234D67-B59E-425E-925B-3C553D9CFD1A}" destId="{26D0A49F-901D-484B-9308-AE44393CD407}" srcOrd="0" destOrd="0" presId="urn:microsoft.com/office/officeart/2005/8/layout/vList5"/>
    <dgm:cxn modelId="{A84871B8-0E78-45E0-9797-DEFC91DC8632}" type="presParOf" srcId="{1F234D67-B59E-425E-925B-3C553D9CFD1A}" destId="{5B61C54D-4741-4E6A-9F74-8E06260B59DD}" srcOrd="1" destOrd="0" presId="urn:microsoft.com/office/officeart/2005/8/layout/vList5"/>
    <dgm:cxn modelId="{B7598F94-6577-4780-90E3-E0A2ACFE41E1}" type="presParOf" srcId="{733329FA-6257-4B8A-AC3D-C2565304FB48}" destId="{B021548C-A6FB-40C9-A9D9-F778B216DF27}" srcOrd="3" destOrd="0" presId="urn:microsoft.com/office/officeart/2005/8/layout/vList5"/>
    <dgm:cxn modelId="{B4A3F6A5-DF4B-4DFB-B692-5D1C726AC0D3}" type="presParOf" srcId="{733329FA-6257-4B8A-AC3D-C2565304FB48}" destId="{76F3FDDA-9811-4B7E-B016-081F94A4F82A}" srcOrd="4" destOrd="0" presId="urn:microsoft.com/office/officeart/2005/8/layout/vList5"/>
    <dgm:cxn modelId="{745B4E65-A166-40F1-9D37-6C9F3921F0BC}" type="presParOf" srcId="{76F3FDDA-9811-4B7E-B016-081F94A4F82A}" destId="{59CE785F-A5C5-4560-A126-CCD8DA054BEE}" srcOrd="0" destOrd="0" presId="urn:microsoft.com/office/officeart/2005/8/layout/vList5"/>
    <dgm:cxn modelId="{BF7470F9-602A-47DD-800E-05B17675C299}" type="presParOf" srcId="{76F3FDDA-9811-4B7E-B016-081F94A4F82A}" destId="{360CDF62-FBDE-4E05-947E-BCBA268B39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F5011-1BA9-4C3D-AD3E-8B9BF95484D3}">
      <dsp:nvSpPr>
        <dsp:cNvPr id="0" name=""/>
        <dsp:cNvSpPr/>
      </dsp:nvSpPr>
      <dsp:spPr>
        <a:xfrm rot="5400000">
          <a:off x="3784738" y="-367918"/>
          <a:ext cx="3619886" cy="5261800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ctr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우리가 말하는                  구원은 내 삶의 완성</a:t>
          </a:r>
          <a:r>
            <a:rPr lang="en-US" altLang="ko-KR" sz="3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,        </a:t>
          </a:r>
          <a:r>
            <a:rPr lang="ko-KR" altLang="en-US" sz="3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곧 나를 창조하신              하느님께서                       나를 불러 주신 목적대로   영원한 생명을                   누리는 것</a:t>
          </a:r>
          <a:endParaRPr lang="ko-KR" altLang="en-US" sz="3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3784738" y="-367918"/>
        <a:ext cx="3619886" cy="5261800"/>
      </dsp:txXfrm>
    </dsp:sp>
    <dsp:sp modelId="{70DEE039-EBFD-4779-947B-793EC9F5397D}">
      <dsp:nvSpPr>
        <dsp:cNvPr id="0" name=""/>
        <dsp:cNvSpPr/>
      </dsp:nvSpPr>
      <dsp:spPr>
        <a:xfrm>
          <a:off x="19" y="0"/>
          <a:ext cx="2959762" cy="452485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인간의 삶</a:t>
          </a:r>
          <a:endParaRPr lang="en-US" altLang="ko-KR" sz="42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en-US" altLang="ko-KR" sz="42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하느님을 알고 </a:t>
          </a:r>
          <a:endParaRPr lang="en-US" altLang="ko-KR" sz="42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사랑함 </a:t>
          </a:r>
          <a:endParaRPr lang="en-US" altLang="ko-KR" sz="42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9" y="0"/>
        <a:ext cx="2959762" cy="45248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F5011-1BA9-4C3D-AD3E-8B9BF95484D3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b="1" kern="1200" dirty="0" smtClean="0">
              <a:solidFill>
                <a:schemeClr val="tx1"/>
              </a:solidFill>
            </a:rPr>
            <a:t>하느님께서는 모든 사람이 구원을 받고 진리를 깨닫게 되기를 원하십니다</a:t>
          </a:r>
          <a:r>
            <a:rPr lang="en-US" altLang="ko-KR" sz="2100" b="1" kern="1200" dirty="0" smtClean="0">
              <a:solidFill>
                <a:schemeClr val="tx1"/>
              </a:solidFill>
            </a:rPr>
            <a:t>.</a:t>
          </a:r>
          <a:endParaRPr lang="ko-KR" altLang="en-US" sz="2100" b="1" kern="1200" dirty="0">
            <a:solidFill>
              <a:schemeClr val="tx1"/>
            </a:solidFill>
          </a:endParaRPr>
        </a:p>
      </dsp:txBody>
      <dsp:txXfrm rot="5400000">
        <a:off x="5012703" y="-1901980"/>
        <a:ext cx="1166849" cy="5266944"/>
      </dsp:txXfrm>
    </dsp:sp>
    <dsp:sp modelId="{70DEE039-EBFD-4779-947B-793EC9F5397D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</a:t>
          </a:r>
          <a:r>
            <a:rPr lang="ko-KR" altLang="en-US" sz="3600" kern="1200" dirty="0" err="1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티모</a:t>
          </a:r>
          <a:r>
            <a:rPr lang="ko-KR" altLang="en-US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 </a:t>
          </a:r>
          <a:r>
            <a:rPr lang="en-US" altLang="ko-KR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2,4</a:t>
          </a:r>
          <a:endParaRPr lang="ko-KR" altLang="en-US" sz="3600" kern="12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sp:txBody>
      <dsp:txXfrm>
        <a:off x="0" y="2209"/>
        <a:ext cx="2962656" cy="1458562"/>
      </dsp:txXfrm>
    </dsp:sp>
    <dsp:sp modelId="{5B61C54D-4741-4E6A-9F74-8E06260B59DD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b="1" kern="1200" dirty="0" smtClean="0"/>
            <a:t>이것을 기록한 목적은 </a:t>
          </a:r>
          <a:r>
            <a:rPr lang="en-US" altLang="ko-KR" sz="2100" b="1" kern="1200" dirty="0" smtClean="0"/>
            <a:t>…</a:t>
          </a:r>
          <a:r>
            <a:rPr lang="ko-KR" altLang="en-US" sz="2100" b="1" kern="1200" dirty="0" smtClean="0"/>
            <a:t>믿어서 그분의 이름으로 생명을 얻게 하려는 것이다</a:t>
          </a:r>
          <a:r>
            <a:rPr lang="en-US" altLang="ko-KR" sz="2100" b="1" kern="1200" dirty="0" smtClean="0"/>
            <a:t>.</a:t>
          </a:r>
          <a:endParaRPr lang="ko-KR" altLang="en-US" sz="2100" b="1" kern="1200" dirty="0"/>
        </a:p>
      </dsp:txBody>
      <dsp:txXfrm rot="5400000">
        <a:off x="5012703" y="-370490"/>
        <a:ext cx="1166849" cy="5266944"/>
      </dsp:txXfrm>
    </dsp:sp>
    <dsp:sp modelId="{26D0A49F-901D-484B-9308-AE44393CD407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ko-KR" sz="3600" kern="1200" dirty="0" smtClean="0">
            <a:effectLst>
              <a:glow rad="101600">
                <a:schemeClr val="tx1">
                  <a:alpha val="60000"/>
                </a:schemeClr>
              </a:glow>
            </a:effectLst>
          </a:endParaRPr>
        </a:p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요한 </a:t>
          </a:r>
          <a:r>
            <a:rPr lang="en-US" altLang="ko-KR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20,31</a:t>
          </a:r>
          <a:endParaRPr lang="ko-KR" altLang="en-US" sz="3600" kern="1200" dirty="0" smtClean="0">
            <a:effectLst>
              <a:glow rad="101600">
                <a:schemeClr val="tx1">
                  <a:alpha val="60000"/>
                </a:schemeClr>
              </a:glow>
            </a:effectLst>
          </a:endParaRPr>
        </a:p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sp:txBody>
      <dsp:txXfrm>
        <a:off x="0" y="1533700"/>
        <a:ext cx="2962656" cy="1458562"/>
      </dsp:txXfrm>
    </dsp:sp>
    <dsp:sp modelId="{360CDF62-FBDE-4E05-947E-BCBA268B398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b="1" kern="1200" dirty="0" smtClean="0">
              <a:solidFill>
                <a:schemeClr val="tx1"/>
              </a:solidFill>
            </a:rPr>
            <a:t>우리가 보고 들은 것을 여러분에게도 선포합니다</a:t>
          </a:r>
          <a:r>
            <a:rPr lang="en-US" altLang="ko-KR" sz="2100" b="1" kern="1200" dirty="0" smtClean="0">
              <a:solidFill>
                <a:schemeClr val="tx1"/>
              </a:solidFill>
            </a:rPr>
            <a:t>. </a:t>
          </a:r>
          <a:r>
            <a:rPr lang="ko-KR" altLang="en-US" sz="2100" b="1" kern="1200" dirty="0" smtClean="0">
              <a:solidFill>
                <a:schemeClr val="tx1"/>
              </a:solidFill>
            </a:rPr>
            <a:t>여러분도 우리와 친교를 나누게 하려는 것입니다</a:t>
          </a:r>
          <a:r>
            <a:rPr lang="en-US" altLang="ko-KR" sz="2100" b="1" kern="1200" dirty="0" smtClean="0">
              <a:solidFill>
                <a:schemeClr val="tx1"/>
              </a:solidFill>
            </a:rPr>
            <a:t>.</a:t>
          </a:r>
          <a:endParaRPr lang="ko-KR" altLang="en-US" sz="2100" b="1" kern="1200" dirty="0">
            <a:solidFill>
              <a:schemeClr val="tx1"/>
            </a:solidFill>
          </a:endParaRPr>
        </a:p>
      </dsp:txBody>
      <dsp:txXfrm rot="5400000">
        <a:off x="5012703" y="1160999"/>
        <a:ext cx="1166849" cy="5266944"/>
      </dsp:txXfrm>
    </dsp:sp>
    <dsp:sp modelId="{59CE785F-A5C5-4560-A126-CCD8DA054BE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</a:t>
          </a:r>
          <a:r>
            <a:rPr lang="ko-KR" altLang="en-US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요한 </a:t>
          </a:r>
          <a:r>
            <a:rPr lang="en-US" altLang="ko-KR" sz="3600" kern="12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rPr>
            <a:t>1,3</a:t>
          </a:r>
          <a:endParaRPr lang="ko-KR" altLang="en-US" sz="3600" kern="1200" dirty="0">
            <a:effectLst>
              <a:glow rad="101600">
                <a:schemeClr val="tx1">
                  <a:alpha val="60000"/>
                </a:schemeClr>
              </a:glow>
            </a:effectLst>
          </a:endParaRPr>
        </a:p>
      </dsp:txBody>
      <dsp:txXfrm>
        <a:off x="0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00DA1-30FB-4258-80FB-D13CBCFF4219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80945-BC45-4609-837D-2A4F185922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80945-BC45-4609-837D-2A4F185922B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80945-BC45-4609-837D-2A4F185922B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116632"/>
            <a:ext cx="2664296" cy="40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그림 개체 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제목 개체 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7" name="날짜 개체 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539552" y="485800"/>
            <a:ext cx="7128792" cy="1503040"/>
          </a:xfr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>        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</a:rPr>
              <a:t>가톨릭 교회 교리서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ko-KR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1259632" y="2420888"/>
            <a:ext cx="7283152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       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*</a:t>
            </a:r>
            <a:r>
              <a:rPr lang="ko-KR" altLang="en-US" b="1" dirty="0" smtClean="0"/>
              <a:t>구원</a:t>
            </a:r>
            <a:r>
              <a:rPr lang="ko-KR" altLang="en-US" dirty="0" smtClean="0"/>
              <a:t>의 신비교리를 설명하기 위해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</a:t>
            </a:r>
            <a:r>
              <a:rPr lang="ko-KR" altLang="en-US" dirty="0" smtClean="0"/>
              <a:t> 구약은 </a:t>
            </a:r>
            <a:r>
              <a:rPr lang="ko-KR" altLang="en-US" dirty="0" err="1" smtClean="0"/>
              <a:t>예표</a:t>
            </a:r>
            <a:r>
              <a:rPr lang="ko-KR" altLang="en-US" dirty="0" smtClean="0"/>
              <a:t> 또는 </a:t>
            </a:r>
            <a:r>
              <a:rPr lang="ko-KR" altLang="en-US" dirty="0" err="1" smtClean="0"/>
              <a:t>예형으로서</a:t>
            </a:r>
            <a:r>
              <a:rPr lang="ko-KR" altLang="en-US" dirty="0" smtClean="0"/>
              <a:t> 인용되고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*</a:t>
            </a:r>
            <a:r>
              <a:rPr lang="ko-KR" altLang="en-US" b="1" dirty="0" smtClean="0"/>
              <a:t>신약</a:t>
            </a:r>
            <a:r>
              <a:rPr lang="ko-KR" altLang="en-US" dirty="0" smtClean="0"/>
              <a:t>의 말씀과 일들은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</a:t>
            </a:r>
            <a:r>
              <a:rPr lang="ko-KR" altLang="en-US" dirty="0" smtClean="0"/>
              <a:t>구원의 실현으로 드러나 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   </a:t>
            </a:r>
          </a:p>
          <a:p>
            <a:pPr>
              <a:buNone/>
            </a:pPr>
            <a:r>
              <a:rPr lang="en-US" altLang="ko-KR" dirty="0" smtClean="0"/>
              <a:t>            </a:t>
            </a:r>
            <a:r>
              <a:rPr lang="en-US" altLang="ko-KR" b="1" dirty="0" smtClean="0"/>
              <a:t>*</a:t>
            </a:r>
            <a:r>
              <a:rPr lang="ko-KR" altLang="en-US" b="1" dirty="0" smtClean="0"/>
              <a:t>살아있는 교회의 전통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전례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교부들의 가르침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성인들의 증언들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교회 문헌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</a:t>
            </a:r>
            <a:r>
              <a:rPr lang="ko-KR" altLang="en-US" b="1" u="sng" dirty="0" smtClean="0"/>
              <a:t>성경과 전통은 보배로운 교리서이다</a:t>
            </a:r>
            <a:r>
              <a:rPr lang="en-US" altLang="ko-KR" b="1" u="sng" dirty="0" smtClean="0"/>
              <a:t>.</a:t>
            </a:r>
            <a:r>
              <a:rPr lang="ko-KR" altLang="en-US" b="1" u="sng" dirty="0" smtClean="0"/>
              <a:t> </a:t>
            </a:r>
            <a:endParaRPr lang="ko-KR" altLang="en-US" b="1" u="sng" dirty="0"/>
          </a:p>
        </p:txBody>
      </p:sp>
      <p:sp>
        <p:nvSpPr>
          <p:cNvPr id="10" name="포인트가 4개인 별 9"/>
          <p:cNvSpPr/>
          <p:nvPr/>
        </p:nvSpPr>
        <p:spPr>
          <a:xfrm>
            <a:off x="899592" y="404664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70592" y="2420888"/>
            <a:ext cx="93610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⓶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원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천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성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경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과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성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전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 rot="19732552">
            <a:off x="1099200" y="2570394"/>
            <a:ext cx="12961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성경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rot="19732552">
            <a:off x="1171208" y="4442603"/>
            <a:ext cx="1296144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전통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539552" y="485800"/>
            <a:ext cx="7128792" cy="1503040"/>
          </a:xfr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>        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</a:rPr>
              <a:t>가톨릭 교회 교리서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ko-KR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1285764" y="2410544"/>
            <a:ext cx="7462700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편  신앙고백       </a:t>
            </a:r>
            <a:r>
              <a:rPr lang="en-US" altLang="ko-KR" dirty="0" smtClean="0"/>
              <a:t>/ 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  신앙의 성사들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편  신앙인의 삶   </a:t>
            </a:r>
            <a:r>
              <a:rPr lang="en-US" altLang="ko-KR" dirty="0" smtClean="0"/>
              <a:t>/ 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  신앙인의 기도</a:t>
            </a:r>
            <a:endParaRPr lang="en-US" altLang="ko-KR" dirty="0" smtClean="0"/>
          </a:p>
          <a:p>
            <a:pPr>
              <a:buNone/>
            </a:pPr>
            <a:endParaRPr lang="en-US" altLang="ko-KR" sz="1200" dirty="0" smtClean="0"/>
          </a:p>
          <a:p>
            <a:pPr algn="ctr">
              <a:buNone/>
            </a:pPr>
            <a:r>
              <a:rPr lang="ko-KR" altLang="en-US" b="1" dirty="0" smtClean="0"/>
              <a:t>교황령 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신앙의 유산</a:t>
            </a:r>
            <a:r>
              <a:rPr lang="en-US" altLang="ko-KR" b="1" dirty="0" smtClean="0"/>
              <a:t>&gt;</a:t>
            </a:r>
            <a:r>
              <a:rPr lang="ko-KR" altLang="en-US" b="1" dirty="0" smtClean="0"/>
              <a:t>의  천명</a:t>
            </a:r>
            <a:endParaRPr lang="en-US" altLang="ko-KR" b="1" dirty="0" smtClean="0"/>
          </a:p>
          <a:p>
            <a:pPr algn="ctr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그리스도교 신비는 신앙의 대상이며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편</a:t>
            </a:r>
            <a:r>
              <a:rPr lang="en-US" altLang="ko-KR" dirty="0" smtClean="0"/>
              <a:t>)</a:t>
            </a:r>
          </a:p>
          <a:p>
            <a:pPr algn="ctr">
              <a:buNone/>
            </a:pPr>
            <a:r>
              <a:rPr lang="ko-KR" altLang="en-US" dirty="0" smtClean="0"/>
              <a:t>이는 전례 행위로 기념되고 전해집니다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</a:t>
            </a:r>
            <a:r>
              <a:rPr lang="en-US" altLang="ko-KR" dirty="0" smtClean="0"/>
              <a:t>)</a:t>
            </a:r>
          </a:p>
          <a:p>
            <a:pPr algn="ctr">
              <a:buNone/>
            </a:pPr>
            <a:r>
              <a:rPr lang="ko-KR" altLang="en-US" dirty="0" smtClean="0"/>
              <a:t>하느님 자녀들의 행동을 비추고 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지탱해 주는 것은 바로 이 신비입니다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편</a:t>
            </a:r>
            <a:r>
              <a:rPr lang="en-US" altLang="ko-KR" dirty="0" smtClean="0"/>
              <a:t>)</a:t>
            </a:r>
          </a:p>
          <a:p>
            <a:pPr algn="ctr">
              <a:buNone/>
            </a:pPr>
            <a:r>
              <a:rPr lang="ko-KR" altLang="en-US" dirty="0" smtClean="0"/>
              <a:t>이 신비는 주님의 기도로 탁월하게 표현되는 우리 기도의 토대이며 우리 청원과 찬양과 간구의 대상입니다</a:t>
            </a:r>
            <a:r>
              <a:rPr lang="en-US" altLang="ko-KR" dirty="0" smtClean="0"/>
              <a:t>”(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</a:t>
            </a:r>
            <a:r>
              <a:rPr lang="en-US" altLang="ko-KR" dirty="0" smtClean="0"/>
              <a:t>)</a:t>
            </a:r>
          </a:p>
        </p:txBody>
      </p:sp>
      <p:sp>
        <p:nvSpPr>
          <p:cNvPr id="10" name="포인트가 4개인 별 9"/>
          <p:cNvSpPr/>
          <p:nvPr/>
        </p:nvSpPr>
        <p:spPr>
          <a:xfrm>
            <a:off x="899592" y="404664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70592" y="2420888"/>
            <a:ext cx="93610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⓷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구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조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신경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성사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생활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2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기도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 rot="20055326">
            <a:off x="1151614" y="2421676"/>
            <a:ext cx="1443104" cy="4955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교리서 구성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539552" y="485800"/>
            <a:ext cx="7128792" cy="1503040"/>
          </a:xfr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cap="none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옛 교리 문답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ko-KR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539552" y="2276872"/>
            <a:ext cx="7283152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ko-KR" alt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문 </a:t>
            </a:r>
            <a:r>
              <a:rPr lang="en-US" altLang="ko-K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“</a:t>
            </a:r>
            <a:r>
              <a:rPr lang="ko-KR" alt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천주교 교리는 몇 끝을 포함하느뇨</a:t>
            </a:r>
            <a:r>
              <a:rPr lang="en-US" altLang="ko-K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        </a:t>
            </a:r>
            <a:r>
              <a:rPr lang="ko-KR" altLang="en-US" b="1" dirty="0" smtClean="0"/>
              <a:t>답 </a:t>
            </a:r>
            <a:r>
              <a:rPr lang="en-US" altLang="ko-KR" b="1" dirty="0" smtClean="0"/>
              <a:t>: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천주교 교리는 세 끝을 포함하느니</a:t>
            </a:r>
            <a:r>
              <a:rPr lang="en-US" altLang="ko-KR" dirty="0" smtClean="0"/>
              <a:t>,</a:t>
            </a:r>
          </a:p>
          <a:p>
            <a:pPr algn="ctr">
              <a:buNone/>
            </a:pPr>
            <a:r>
              <a:rPr lang="ko-KR" altLang="en-US" dirty="0" smtClean="0"/>
              <a:t>믿을 교리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신앙고백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지킬 계명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그리스도인 생활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err="1" smtClean="0"/>
              <a:t>성총을</a:t>
            </a:r>
            <a:r>
              <a:rPr lang="ko-KR" altLang="en-US" dirty="0" smtClean="0"/>
              <a:t> 얻는 방법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기도와 성사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이니라</a:t>
            </a:r>
            <a:r>
              <a:rPr lang="en-US" altLang="ko-KR" dirty="0" smtClean="0"/>
              <a:t>.”</a:t>
            </a:r>
          </a:p>
        </p:txBody>
      </p:sp>
      <p:sp>
        <p:nvSpPr>
          <p:cNvPr id="10" name="포인트가 4개인 별 9"/>
          <p:cNvSpPr/>
          <p:nvPr/>
        </p:nvSpPr>
        <p:spPr>
          <a:xfrm>
            <a:off x="1187624" y="548680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AppData\Local\Microsoft\Windows\Temporary Internet Files\Content.IE5\G6HRNC64\MC9004261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563888" cy="6264696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3707904" y="2060848"/>
            <a:ext cx="5040560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rgbClr val="42162F"/>
                </a:solidFill>
              </a:rPr>
              <a:t>가톨릭 교회 교리는 </a:t>
            </a:r>
            <a:endParaRPr lang="en-US" altLang="ko-KR" sz="2400" b="1" dirty="0" smtClean="0">
              <a:solidFill>
                <a:srgbClr val="42162F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rgbClr val="42162F"/>
                </a:solidFill>
              </a:rPr>
              <a:t>어떻게 나눌 수 있습니까</a:t>
            </a:r>
            <a:r>
              <a:rPr lang="en-US" altLang="ko-KR" sz="2400" b="1" dirty="0" smtClean="0">
                <a:solidFill>
                  <a:srgbClr val="42162F"/>
                </a:solidFill>
              </a:rPr>
              <a:t>?</a:t>
            </a:r>
          </a:p>
          <a:p>
            <a:pPr algn="ctr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200" b="1" dirty="0" smtClean="0">
                <a:solidFill>
                  <a:srgbClr val="42162F"/>
                </a:solidFill>
              </a:rPr>
              <a:t>그리스도교 신비는 신앙의 대상이며</a:t>
            </a:r>
            <a:endParaRPr lang="en-US" altLang="ko-KR" sz="2200" b="1" dirty="0" smtClean="0">
              <a:solidFill>
                <a:srgbClr val="42162F"/>
              </a:solidFill>
            </a:endParaRPr>
          </a:p>
          <a:p>
            <a:pPr algn="ctr"/>
            <a:r>
              <a:rPr lang="en-US" altLang="ko-KR" sz="2200" b="1" dirty="0" smtClean="0">
                <a:solidFill>
                  <a:srgbClr val="42162F"/>
                </a:solidFill>
              </a:rPr>
              <a:t>(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제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1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편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)</a:t>
            </a:r>
          </a:p>
          <a:p>
            <a:pPr algn="ctr"/>
            <a:r>
              <a:rPr lang="ko-KR" altLang="en-US" sz="2200" b="1" dirty="0" smtClean="0">
                <a:solidFill>
                  <a:srgbClr val="42162F"/>
                </a:solidFill>
              </a:rPr>
              <a:t>이는 전례 행위로 기념되고 전해집니다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(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제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2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편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)</a:t>
            </a:r>
          </a:p>
          <a:p>
            <a:pPr algn="ctr"/>
            <a:r>
              <a:rPr lang="ko-KR" altLang="en-US" sz="2200" b="1" dirty="0" smtClean="0">
                <a:solidFill>
                  <a:srgbClr val="42162F"/>
                </a:solidFill>
              </a:rPr>
              <a:t>하느님 자녀들의 행위를 비추고 지탱해 주는 것은 바로 신비입니다</a:t>
            </a:r>
            <a:endParaRPr lang="en-US" altLang="ko-KR" sz="2200" b="1" dirty="0" smtClean="0">
              <a:solidFill>
                <a:srgbClr val="42162F"/>
              </a:solidFill>
            </a:endParaRPr>
          </a:p>
          <a:p>
            <a:pPr algn="ctr"/>
            <a:r>
              <a:rPr lang="en-US" altLang="ko-KR" sz="2200" b="1" dirty="0" smtClean="0">
                <a:solidFill>
                  <a:srgbClr val="42162F"/>
                </a:solidFill>
              </a:rPr>
              <a:t>(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제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3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편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)</a:t>
            </a:r>
          </a:p>
          <a:p>
            <a:pPr algn="ctr"/>
            <a:r>
              <a:rPr lang="ko-KR" altLang="en-US" sz="2200" b="1" dirty="0" smtClean="0">
                <a:solidFill>
                  <a:srgbClr val="42162F"/>
                </a:solidFill>
              </a:rPr>
              <a:t>이 신비는 우리 기도의 토대이며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, 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우리 청원과 찬양과 간구의 대상입니다</a:t>
            </a:r>
            <a:endParaRPr lang="en-US" altLang="ko-KR" sz="2200" b="1" dirty="0" smtClean="0">
              <a:solidFill>
                <a:srgbClr val="42162F"/>
              </a:solidFill>
            </a:endParaRPr>
          </a:p>
          <a:p>
            <a:pPr algn="ctr"/>
            <a:r>
              <a:rPr lang="en-US" altLang="ko-KR" sz="2200" b="1" dirty="0" smtClean="0">
                <a:solidFill>
                  <a:srgbClr val="42162F"/>
                </a:solidFill>
              </a:rPr>
              <a:t>(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제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4</a:t>
            </a:r>
            <a:r>
              <a:rPr lang="ko-KR" altLang="en-US" sz="2200" b="1" dirty="0" smtClean="0">
                <a:solidFill>
                  <a:srgbClr val="42162F"/>
                </a:solidFill>
              </a:rPr>
              <a:t>편</a:t>
            </a:r>
            <a:r>
              <a:rPr lang="en-US" altLang="ko-KR" sz="2200" b="1" dirty="0" smtClean="0">
                <a:solidFill>
                  <a:srgbClr val="42162F"/>
                </a:solidFill>
              </a:rPr>
              <a:t>)</a:t>
            </a:r>
          </a:p>
          <a:p>
            <a:pPr algn="ctr"/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5148064" y="260648"/>
            <a:ext cx="1944216" cy="1728192"/>
          </a:xfrm>
          <a:prstGeom prst="plu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문답</a:t>
            </a:r>
            <a:endParaRPr lang="en-US" altLang="ko-KR" sz="4800" b="1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십자형 5"/>
          <p:cNvSpPr/>
          <p:nvPr/>
        </p:nvSpPr>
        <p:spPr>
          <a:xfrm>
            <a:off x="827584" y="260648"/>
            <a:ext cx="1944216" cy="1728192"/>
          </a:xfrm>
          <a:prstGeom prst="plu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말씀</a:t>
            </a:r>
            <a:endParaRPr lang="en-US" altLang="ko-KR" sz="4800" b="1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 txBox="1">
            <a:spLocks/>
          </p:cNvSpPr>
          <p:nvPr/>
        </p:nvSpPr>
        <p:spPr>
          <a:xfrm>
            <a:off x="1043608" y="1772816"/>
            <a:ext cx="7632848" cy="45259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1300" b="1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900" b="1" dirty="0" smtClean="0">
                <a:solidFill>
                  <a:schemeClr val="bg1"/>
                </a:solidFill>
              </a:rPr>
              <a:t>참된 삶</a:t>
            </a:r>
            <a:endParaRPr kumimoji="0" lang="en-US" altLang="ko-KR" sz="3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ko-KR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 모든 것을 바쳐 주님께 매달릴 때</a:t>
            </a: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더 이상 고통과 </a:t>
            </a:r>
            <a:r>
              <a:rPr lang="ko-KR" altLang="en-US" sz="2600" dirty="0" smtClean="0">
                <a:solidFill>
                  <a:schemeClr val="bg1"/>
                </a:solidFill>
              </a:rPr>
              <a:t>슬픔이 </a:t>
            </a:r>
            <a:endParaRPr lang="en-US" altLang="ko-KR" sz="2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600" dirty="0" smtClean="0">
                <a:solidFill>
                  <a:schemeClr val="bg1"/>
                </a:solidFill>
              </a:rPr>
              <a:t>나를 짓누르지 않을 것입니다</a:t>
            </a:r>
            <a:r>
              <a:rPr lang="en-US" altLang="ko-KR" sz="2600" dirty="0" smtClean="0">
                <a:solidFill>
                  <a:schemeClr val="bg1"/>
                </a:solidFill>
              </a:rPr>
              <a:t>. 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600" dirty="0" smtClean="0">
                <a:solidFill>
                  <a:schemeClr val="bg1"/>
                </a:solidFill>
              </a:rPr>
              <a:t>그리고 그때 </a:t>
            </a:r>
            <a:endParaRPr lang="en-US" altLang="ko-KR" sz="2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600" dirty="0" smtClean="0">
                <a:solidFill>
                  <a:schemeClr val="bg1"/>
                </a:solidFill>
              </a:rPr>
              <a:t>주님으로 가득 채워진 내 삶은 </a:t>
            </a:r>
            <a:endParaRPr lang="en-US" altLang="ko-KR" sz="2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600" dirty="0" smtClean="0">
                <a:solidFill>
                  <a:schemeClr val="bg1"/>
                </a:solidFill>
              </a:rPr>
              <a:t>비로소 참된 삶이 될 것입니다</a:t>
            </a: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.”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600" dirty="0" smtClean="0">
                <a:solidFill>
                  <a:schemeClr val="bg1"/>
                </a:solidFill>
              </a:rPr>
              <a:t>       -</a:t>
            </a:r>
            <a:r>
              <a:rPr lang="ko-KR" altLang="en-US" sz="2600" dirty="0" smtClean="0">
                <a:solidFill>
                  <a:schemeClr val="bg1"/>
                </a:solidFill>
              </a:rPr>
              <a:t>성 아우구스티누스</a:t>
            </a:r>
            <a:r>
              <a:rPr lang="en-US" altLang="ko-KR" sz="2600" dirty="0" smtClean="0">
                <a:solidFill>
                  <a:schemeClr val="bg1"/>
                </a:solidFill>
              </a:rPr>
              <a:t>-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십자형 9"/>
          <p:cNvSpPr/>
          <p:nvPr/>
        </p:nvSpPr>
        <p:spPr>
          <a:xfrm>
            <a:off x="179512" y="836712"/>
            <a:ext cx="1944216" cy="1728192"/>
          </a:xfrm>
          <a:prstGeom prst="plu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새김</a:t>
            </a:r>
            <a:endParaRPr lang="ko-KR" altLang="en-US" sz="48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1331640" y="2132856"/>
            <a:ext cx="7272808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정녕 천 년도 당신 눈에는 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지나간 어제 같고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야경의 한때와도 같습니다</a:t>
            </a:r>
            <a:r>
              <a:rPr lang="en-US" altLang="ko-KR" sz="3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당신께서 그들을 쓸어 내시면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그들은 아침 잠과도 같고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사라져 가는 풀과도 같습니다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(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시편 </a:t>
            </a:r>
            <a:r>
              <a:rPr lang="en-US" altLang="ko-KR" sz="3200" noProof="0" dirty="0" smtClean="0">
                <a:solidFill>
                  <a:schemeClr val="accent5">
                    <a:lumMod val="50000"/>
                  </a:schemeClr>
                </a:solidFill>
              </a:rPr>
              <a:t>90</a:t>
            </a:r>
            <a:r>
              <a:rPr lang="en-US" altLang="ko-KR" sz="3200" dirty="0" smtClean="0">
                <a:solidFill>
                  <a:schemeClr val="accent5">
                    <a:lumMod val="50000"/>
                  </a:schemeClr>
                </a:solidFill>
              </a:rPr>
              <a:t>,4-5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십자형 6"/>
          <p:cNvSpPr/>
          <p:nvPr/>
        </p:nvSpPr>
        <p:spPr>
          <a:xfrm>
            <a:off x="467544" y="1052736"/>
            <a:ext cx="1944216" cy="1728192"/>
          </a:xfrm>
          <a:prstGeom prst="plus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기도</a:t>
            </a:r>
            <a:endParaRPr lang="ko-KR" altLang="en-US" sz="48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79712" y="2060848"/>
            <a:ext cx="5688632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제 </a:t>
            </a:r>
            <a:r>
              <a:rPr lang="en-US" altLang="ko-KR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 </a:t>
            </a:r>
            <a:r>
              <a:rPr lang="ko-KR" altLang="en-US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편 </a:t>
            </a:r>
            <a:endParaRPr lang="en-US" altLang="ko-KR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/>
            <a:r>
              <a:rPr lang="ko-KR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신앙고백</a:t>
            </a:r>
            <a:endParaRPr lang="ko-KR" alt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7" name="Picture 3" descr="C:\Users\1\AppData\Local\Microsoft\Windows\Temporary Internet Files\Content.IE5\WOET288U\MC900390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016224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400000" y="332656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간추린 가톨릭 교회 교리서</a:t>
            </a:r>
            <a:endParaRPr lang="ko-KR" altLang="en-US" sz="4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8" name="Picture 4" descr="C:\Users\1\AppData\Local\Microsoft\Windows\Temporary Internet Files\Content.IE5\4SY8KQ92\MC9004417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704856" cy="7128792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 rot="836728">
            <a:off x="3473752" y="3284984"/>
            <a:ext cx="36004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머  리  말</a:t>
            </a:r>
            <a:endParaRPr lang="ko-KR" altLang="en-US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86308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ko-KR" altLang="en-US" sz="3600" dirty="0"/>
              <a:t> </a:t>
            </a:r>
            <a:r>
              <a:rPr lang="ko-KR" altLang="en-US" sz="3600" dirty="0" smtClean="0"/>
              <a:t>         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인간은 하느님을 알 수 있다</a:t>
            </a:r>
            <a:r>
              <a:rPr lang="en-US" altLang="ko-KR" sz="3600" b="1" dirty="0">
                <a:solidFill>
                  <a:schemeClr val="bg1"/>
                </a:solidFill>
              </a:rPr>
              <a:t/>
            </a:r>
            <a:br>
              <a:rPr lang="en-US" altLang="ko-KR" sz="3600" b="1" dirty="0">
                <a:solidFill>
                  <a:schemeClr val="bg1"/>
                </a:solidFill>
              </a:rPr>
            </a:br>
            <a:r>
              <a:rPr lang="en-US" altLang="ko-KR" sz="3600" b="1" dirty="0" smtClean="0">
                <a:solidFill>
                  <a:schemeClr val="bg1"/>
                </a:solidFill>
              </a:rPr>
              <a:t>           (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제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26-73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항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)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064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/>
              <a:t>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하느님께서는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우리에게 온갖 지혜와 총명을 넘치도록 주셔서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당신의 심오한 뜻을 알게 해 주셨습니다</a:t>
            </a:r>
            <a:r>
              <a:rPr lang="en-US" altLang="ko-KR" sz="2800" dirty="0" smtClean="0"/>
              <a:t>. </a:t>
            </a:r>
          </a:p>
          <a:p>
            <a:pPr algn="ctr">
              <a:buNone/>
            </a:pPr>
            <a:r>
              <a:rPr lang="ko-KR" altLang="en-US" sz="2800" dirty="0" smtClean="0"/>
              <a:t>이것은 그리스도를 시켜 이루시려고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하느님께서 미리 세워 놓으셨던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계획대로 된 것입니다</a:t>
            </a:r>
            <a:r>
              <a:rPr lang="en-US" altLang="ko-KR" sz="2800" dirty="0" smtClean="0"/>
              <a:t>”</a:t>
            </a:r>
          </a:p>
          <a:p>
            <a:pPr algn="ctr">
              <a:buNone/>
            </a:pP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에페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1,8-9)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251520" y="188640"/>
            <a:ext cx="1656184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/>
              <a:t>제</a:t>
            </a:r>
            <a:r>
              <a:rPr lang="en-US" altLang="ko-KR" sz="4000" b="1" dirty="0" smtClean="0"/>
              <a:t>1</a:t>
            </a:r>
            <a:r>
              <a:rPr lang="ko-KR" altLang="en-US" sz="4000" b="1" dirty="0" smtClean="0"/>
              <a:t>과</a:t>
            </a:r>
            <a:r>
              <a:rPr lang="ko-KR" altLang="en-US" sz="4000" dirty="0" smtClean="0"/>
              <a:t> </a:t>
            </a:r>
            <a:endParaRPr lang="ko-KR" altLang="en-US" sz="4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213"/>
            <a:ext cx="9169788" cy="687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내용 개체 틀 4"/>
          <p:cNvSpPr txBox="1">
            <a:spLocks/>
          </p:cNvSpPr>
          <p:nvPr/>
        </p:nvSpPr>
        <p:spPr>
          <a:xfrm>
            <a:off x="609600" y="2717304"/>
            <a:ext cx="8229600" cy="381064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하느님께서는 </a:t>
            </a:r>
            <a:endParaRPr lang="en-US" altLang="ko-K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당신의 복된 생명에 참여하도록 </a:t>
            </a:r>
            <a:endParaRPr lang="en-US" altLang="ko-K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인간을 부르시며 </a:t>
            </a:r>
            <a:endParaRPr lang="en-US" altLang="ko-K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당신을 찾아 알고 사랑하도록 도와주신다</a:t>
            </a:r>
            <a:r>
              <a:rPr lang="en-US" altLang="ko-K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이처럼 </a:t>
            </a:r>
            <a:r>
              <a:rPr kumimoji="0" lang="ko-KR" altLang="en-US" sz="3200" b="1" i="0" u="none" strike="noStrike" kern="1200" normalizeH="0" baseline="0" noProof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인간에 대한 하느님의 구원 계획과 </a:t>
            </a:r>
            <a:endParaRPr kumimoji="0" lang="en-US" altLang="ko-KR" sz="3200" b="1" i="0" u="none" strike="noStrike" kern="1200" normalizeH="0" baseline="0" noProof="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3200" b="1" i="0" u="none" strike="noStrike" kern="1200" normalizeH="0" baseline="0" noProof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그 실현의 신비를 밝혀 주어</a:t>
            </a:r>
            <a:r>
              <a:rPr kumimoji="0" lang="en-US" altLang="ko-KR" sz="3200" b="1" i="0" u="none" strike="noStrike" kern="1200" normalizeH="0" baseline="0" noProof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3200" b="1" i="0" u="none" strike="noStrike" kern="1200" normalizeH="0" baseline="0" noProof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모든 이가 하느님의 생명에 참여하게 하는 것이 복음 선포와 교리교육의 목적</a:t>
            </a:r>
            <a:r>
              <a:rPr kumimoji="0" lang="ko-KR" alt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이다</a:t>
            </a:r>
            <a:r>
              <a:rPr kumimoji="0" lang="en-US" altLang="ko-K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altLang="ko-KR" sz="28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3"/>
          <p:cNvSpPr txBox="1">
            <a:spLocks/>
          </p:cNvSpPr>
          <p:nvPr/>
        </p:nvSpPr>
        <p:spPr>
          <a:xfrm>
            <a:off x="609600" y="638200"/>
            <a:ext cx="8229600" cy="1863080"/>
          </a:xfrm>
          <a:prstGeom prst="rect">
            <a:avLst/>
          </a:prstGeom>
          <a:solidFill>
            <a:schemeClr val="tx2">
              <a:lumMod val="75000"/>
            </a:schemeClr>
          </a:solidFill>
          <a:scene3d>
            <a:camera prst="perspectiveBelow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lang="ko-KR" alt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하느님을  알고 사랑함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lt"/>
                <a:ea typeface="+mj-ea"/>
                <a:cs typeface="+mj-cs"/>
              </a:rPr>
              <a:t>(</a:t>
            </a:r>
            <a:r>
              <a:rPr lang="ko-KR" altLang="en-US" sz="3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「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가톨릭 교회 교리서</a:t>
            </a:r>
            <a:r>
              <a:rPr lang="ko-KR" altLang="en-US" sz="28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」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1-25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항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25196" y="332656"/>
            <a:ext cx="1935832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머리말</a:t>
            </a:r>
            <a:r>
              <a:rPr lang="ko-KR" altLang="en-US" sz="4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endParaRPr lang="ko-KR" altLang="en-US" sz="40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십자형 5"/>
          <p:cNvSpPr/>
          <p:nvPr/>
        </p:nvSpPr>
        <p:spPr>
          <a:xfrm>
            <a:off x="827584" y="260648"/>
            <a:ext cx="1944216" cy="1728192"/>
          </a:xfrm>
          <a:prstGeom prst="plu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6000" dirty="0" smtClean="0"/>
          </a:p>
          <a:p>
            <a:pPr algn="ctr"/>
            <a:r>
              <a:rPr lang="en-US" altLang="ko-KR" sz="6000" dirty="0" smtClean="0"/>
              <a:t> 1. </a:t>
            </a:r>
          </a:p>
          <a:p>
            <a:pPr algn="ctr"/>
            <a:endParaRPr lang="en-US" altLang="ko-KR" sz="6000" dirty="0" smtClean="0"/>
          </a:p>
        </p:txBody>
      </p:sp>
      <p:sp>
        <p:nvSpPr>
          <p:cNvPr id="7" name="줄무늬가 있는 오른쪽 화살표 6"/>
          <p:cNvSpPr/>
          <p:nvPr/>
        </p:nvSpPr>
        <p:spPr>
          <a:xfrm rot="5400000">
            <a:off x="1576870" y="3050958"/>
            <a:ext cx="756084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539552" y="2204864"/>
            <a:ext cx="7283152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/>
          </a:bodyPr>
          <a:lstStyle/>
          <a:p>
            <a:pPr algn="ctr"/>
            <a:endParaRPr lang="en-US" altLang="ko-KR" dirty="0" smtClean="0"/>
          </a:p>
          <a:p>
            <a:pPr algn="ctr">
              <a:buNone/>
            </a:pPr>
            <a:r>
              <a:rPr lang="ko-KR" altLang="en-US" sz="2800" b="1" dirty="0" smtClean="0"/>
              <a:t>옛 교리 문답 첫 조목</a:t>
            </a:r>
            <a:endParaRPr lang="en-US" altLang="ko-KR" sz="2800" b="1" dirty="0" smtClean="0"/>
          </a:p>
          <a:p>
            <a:pPr algn="ctr"/>
            <a:endParaRPr lang="en-US" altLang="ko-KR" dirty="0" smtClean="0"/>
          </a:p>
          <a:p>
            <a:pPr>
              <a:buNone/>
            </a:pPr>
            <a:r>
              <a:rPr lang="ko-KR" alt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문</a:t>
            </a:r>
            <a:r>
              <a:rPr lang="en-US" altLang="ko-K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“</a:t>
            </a:r>
            <a:r>
              <a:rPr lang="ko-KR" alt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사람이 무엇을 위하여 세상에 났느뇨</a:t>
            </a:r>
            <a:r>
              <a:rPr lang="en-US" altLang="ko-K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?”</a:t>
            </a:r>
            <a:endParaRPr lang="en-US" altLang="ko-KR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r>
              <a:rPr lang="ko-KR" altLang="en-US" dirty="0" smtClean="0"/>
              <a:t>답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사람이 천주를 알아 공경하고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자기 영혼을 구하기 위하여 세상에 났느니라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ko-KR" altLang="en-US" sz="2800" b="1" u="sng" dirty="0" smtClean="0"/>
              <a:t>하느님을 사랑함        자기를 알고 사랑함</a:t>
            </a:r>
            <a:endParaRPr lang="ko-KR" altLang="en-US" sz="2800" b="1" u="sng" dirty="0"/>
          </a:p>
        </p:txBody>
      </p:sp>
      <p:sp>
        <p:nvSpPr>
          <p:cNvPr id="10" name="포인트가 4개인 별 9"/>
          <p:cNvSpPr/>
          <p:nvPr/>
        </p:nvSpPr>
        <p:spPr>
          <a:xfrm>
            <a:off x="268924" y="476672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등호 12"/>
          <p:cNvSpPr/>
          <p:nvPr/>
        </p:nvSpPr>
        <p:spPr>
          <a:xfrm>
            <a:off x="3707904" y="5445224"/>
            <a:ext cx="360040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563400" y="764704"/>
            <a:ext cx="69127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3200" smtClean="0"/>
              <a:t>⓵ </a:t>
            </a:r>
            <a:r>
              <a:rPr lang="ko-KR" alt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사람이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태어난 목적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539552" y="2060848"/>
            <a:ext cx="7283152" cy="4608512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 fontScale="85000" lnSpcReduction="20000"/>
          </a:bodyPr>
          <a:lstStyle/>
          <a:p>
            <a:pPr algn="ctr"/>
            <a:endParaRPr lang="en-US" altLang="ko-KR" dirty="0" smtClean="0"/>
          </a:p>
          <a:p>
            <a:pPr algn="ctr">
              <a:buNone/>
            </a:pPr>
            <a:r>
              <a:rPr lang="ko-KR" altLang="en-US" sz="2800" b="1" u="sng" dirty="0" smtClean="0"/>
              <a:t>성경은 이렇게 말한다</a:t>
            </a:r>
            <a:r>
              <a:rPr lang="en-US" altLang="ko-KR" sz="2800" b="1" dirty="0" smtClean="0"/>
              <a:t>.</a:t>
            </a:r>
          </a:p>
          <a:p>
            <a:pPr algn="ctr">
              <a:buNone/>
            </a:pPr>
            <a:r>
              <a:rPr lang="ko-KR" altLang="en-US" sz="2800" dirty="0" smtClean="0"/>
              <a:t>영원한 생명은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하느님과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예수 그리스도를 아는 것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요한 </a:t>
            </a:r>
            <a:r>
              <a:rPr lang="en-US" altLang="ko-KR" sz="2800" dirty="0" smtClean="0"/>
              <a:t>17,3)</a:t>
            </a:r>
            <a:r>
              <a:rPr lang="ko-KR" altLang="en-US" sz="2800" dirty="0" smtClean="0"/>
              <a:t>이며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나와 하느님의 관계를 알게 되면 </a:t>
            </a:r>
            <a:endParaRPr lang="en-US" altLang="ko-KR" sz="2800" dirty="0" smtClean="0"/>
          </a:p>
          <a:p>
            <a:pPr algn="ctr">
              <a:buNone/>
            </a:pPr>
            <a:r>
              <a:rPr lang="ko-KR" altLang="en-US" sz="2800" dirty="0" smtClean="0"/>
              <a:t>다른 사람의 관계를 알게 된다</a:t>
            </a:r>
            <a:r>
              <a:rPr lang="en-US" altLang="ko-KR" sz="2800" dirty="0" smtClean="0"/>
              <a:t>. </a:t>
            </a:r>
          </a:p>
          <a:p>
            <a:pPr algn="ctr">
              <a:buNone/>
            </a:pP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하느님은 우리들에게 당신 아들 예수 그리스도를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이 세상에 보내주시어 형제로 맺어주셨다</a:t>
            </a:r>
            <a:r>
              <a:rPr lang="en-US" altLang="ko-KR" sz="2800" b="1" dirty="0" smtClean="0"/>
              <a:t>.</a:t>
            </a:r>
          </a:p>
          <a:p>
            <a:pPr algn="ctr">
              <a:buNone/>
            </a:pPr>
            <a:r>
              <a:rPr lang="ko-KR" altLang="en-US" sz="2800" b="1" dirty="0" smtClean="0"/>
              <a:t> 이 관계는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세상 어느 관계보다 더 넓다</a:t>
            </a:r>
            <a:r>
              <a:rPr lang="en-US" altLang="ko-KR" sz="2800" b="1" dirty="0" smtClean="0"/>
              <a:t>.</a:t>
            </a:r>
            <a:r>
              <a:rPr lang="ko-KR" altLang="en-US" sz="2800" b="1" dirty="0" smtClean="0"/>
              <a:t> </a:t>
            </a:r>
            <a:endParaRPr lang="en-US" altLang="ko-KR" sz="2800" b="1" dirty="0" smtClean="0"/>
          </a:p>
          <a:p>
            <a:pPr algn="ctr">
              <a:buNone/>
            </a:pPr>
            <a:endParaRPr lang="en-US" altLang="ko-KR" sz="2800" b="1" dirty="0" smtClean="0"/>
          </a:p>
        </p:txBody>
      </p:sp>
      <p:sp>
        <p:nvSpPr>
          <p:cNvPr id="10" name="포인트가 4개인 별 9"/>
          <p:cNvSpPr/>
          <p:nvPr/>
        </p:nvSpPr>
        <p:spPr>
          <a:xfrm>
            <a:off x="297060" y="476672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619672" y="764704"/>
            <a:ext cx="69127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⓶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아버지께서 보내신 예수 그리스도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539552" y="2204864"/>
            <a:ext cx="7283152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/>
          </a:bodyPr>
          <a:lstStyle/>
          <a:p>
            <a:pPr algn="ctr"/>
            <a:endParaRPr lang="en-US" altLang="ko-KR" dirty="0" smtClean="0"/>
          </a:p>
          <a:p>
            <a:pPr algn="ctr">
              <a:buNone/>
            </a:pPr>
            <a:r>
              <a:rPr lang="ko-KR" altLang="en-US" b="1" u="sng" dirty="0" smtClean="0"/>
              <a:t>성경은 또 이렇게 말한다</a:t>
            </a:r>
            <a:r>
              <a:rPr lang="en-US" altLang="ko-KR" dirty="0" smtClean="0"/>
              <a:t>.</a:t>
            </a:r>
          </a:p>
          <a:p>
            <a:pPr algn="ctr">
              <a:buNone/>
            </a:pPr>
            <a:endParaRPr lang="en-US" altLang="ko-KR" sz="1200" dirty="0" smtClean="0"/>
          </a:p>
          <a:p>
            <a:pPr algn="ctr">
              <a:buNone/>
            </a:pPr>
            <a:r>
              <a:rPr lang="en-US" altLang="ko-KR" dirty="0" smtClean="0"/>
              <a:t>“ </a:t>
            </a:r>
            <a:r>
              <a:rPr lang="ko-KR" altLang="en-US" dirty="0" smtClean="0"/>
              <a:t>너희는 스승이라고 불리지 않도록 하여라</a:t>
            </a:r>
            <a:r>
              <a:rPr lang="en-US" altLang="ko-KR" dirty="0" smtClean="0"/>
              <a:t>. </a:t>
            </a:r>
          </a:p>
          <a:p>
            <a:pPr algn="ctr">
              <a:buNone/>
            </a:pPr>
            <a:r>
              <a:rPr lang="ko-KR" altLang="en-US" dirty="0" smtClean="0"/>
              <a:t>너희의 스승님은 한 분뿐이시고 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너희는 모두 형제다</a:t>
            </a:r>
            <a:r>
              <a:rPr lang="en-US" altLang="ko-KR" dirty="0" smtClean="0"/>
              <a:t>. </a:t>
            </a:r>
          </a:p>
          <a:p>
            <a:pPr algn="ctr">
              <a:buNone/>
            </a:pPr>
            <a:r>
              <a:rPr lang="ko-KR" altLang="en-US" dirty="0" smtClean="0"/>
              <a:t>또 이 세상 누구도 아버지라고 부르지 마라</a:t>
            </a:r>
            <a:r>
              <a:rPr lang="en-US" altLang="ko-KR" dirty="0" smtClean="0"/>
              <a:t>. </a:t>
            </a:r>
          </a:p>
          <a:p>
            <a:pPr algn="ctr">
              <a:buNone/>
            </a:pPr>
            <a:r>
              <a:rPr lang="ko-KR" altLang="en-US" dirty="0" smtClean="0"/>
              <a:t>너희의 아버지는 오직 한 분</a:t>
            </a:r>
            <a:r>
              <a:rPr lang="en-US" altLang="ko-KR" dirty="0" smtClean="0"/>
              <a:t>, </a:t>
            </a:r>
          </a:p>
          <a:p>
            <a:pPr algn="ctr">
              <a:buNone/>
            </a:pPr>
            <a:r>
              <a:rPr lang="ko-KR" altLang="en-US" dirty="0" smtClean="0"/>
              <a:t>하늘에 계신 그분뿐이시다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마태 </a:t>
            </a:r>
            <a:r>
              <a:rPr lang="en-US" altLang="ko-KR" dirty="0" smtClean="0"/>
              <a:t>23,8-9).</a:t>
            </a:r>
          </a:p>
          <a:p>
            <a:pPr algn="ctr">
              <a:buNone/>
            </a:pPr>
            <a:endParaRPr lang="en-US" altLang="ko-KR" dirty="0" smtClean="0"/>
          </a:p>
          <a:p>
            <a:pPr algn="ctr"/>
            <a:endParaRPr lang="en-US" altLang="ko-KR" dirty="0" smtClean="0"/>
          </a:p>
        </p:txBody>
      </p:sp>
      <p:sp>
        <p:nvSpPr>
          <p:cNvPr id="10" name="포인트가 4개인 별 9"/>
          <p:cNvSpPr/>
          <p:nvPr/>
        </p:nvSpPr>
        <p:spPr>
          <a:xfrm>
            <a:off x="339264" y="476672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521196" y="764704"/>
            <a:ext cx="73448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⓷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분뿐이신 아버지</a:t>
            </a:r>
            <a:r>
              <a:rPr lang="en-US" altLang="ko-K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분뿐이신 스승</a:t>
            </a:r>
            <a:endParaRPr lang="ko-KR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539552" y="485800"/>
            <a:ext cx="7128792" cy="1503040"/>
          </a:xfr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>        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</a:rPr>
              <a:t>가톨릭 교회 교리서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ko-KR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1285764" y="2410544"/>
            <a:ext cx="7283152" cy="411480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&lt;</a:t>
            </a:r>
            <a:r>
              <a:rPr lang="ko-KR" altLang="en-US" dirty="0" smtClean="0"/>
              <a:t>가톨릭 교회 교리서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는 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가톨릭 교회의 기본 교리를 </a:t>
            </a: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유기적이고 체계적으로 제시한다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>
              <a:buNone/>
            </a:pPr>
            <a:endParaRPr lang="en-US" altLang="ko-KR" sz="1400" dirty="0" smtClean="0"/>
          </a:p>
          <a:p>
            <a:pPr algn="ctr">
              <a:buNone/>
            </a:pPr>
            <a:r>
              <a:rPr lang="ko-KR" altLang="en-US" b="1" dirty="0" smtClean="0"/>
              <a:t>모든 교리서가 지닌 공동 목표는  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하느님을 바로 알고 사랑함으로써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나와 너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를 바로 알고 바르게 사랑하도록 하는 것이다</a:t>
            </a:r>
            <a:r>
              <a:rPr lang="en-US" altLang="ko-KR" b="1" dirty="0" smtClean="0"/>
              <a:t>. </a:t>
            </a:r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ko-KR" altLang="en-US" dirty="0" smtClean="0"/>
              <a:t>교리와 그 교육은 모두 끝없는 사랑을 향해야</a:t>
            </a:r>
            <a:r>
              <a:rPr lang="en-US" altLang="ko-KR" dirty="0" smtClean="0"/>
              <a:t>(25</a:t>
            </a:r>
            <a:r>
              <a:rPr lang="ko-KR" altLang="en-US" dirty="0" smtClean="0"/>
              <a:t>항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0" name="포인트가 4개인 별 9"/>
          <p:cNvSpPr/>
          <p:nvPr/>
        </p:nvSpPr>
        <p:spPr>
          <a:xfrm>
            <a:off x="899592" y="404664"/>
            <a:ext cx="1029298" cy="1382666"/>
          </a:xfrm>
          <a:prstGeom prst="star4">
            <a:avLst>
              <a:gd name="adj" fmla="val 1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70592" y="2420888"/>
            <a:ext cx="93610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⓵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목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적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사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랑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을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위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ts val="2500"/>
              </a:lnSpc>
            </a:pP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여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풍요">
  <a:themeElements>
    <a:clrScheme name="풍요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풍요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풍요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1119</TotalTime>
  <Words>686</Words>
  <Application>Microsoft Office PowerPoint</Application>
  <PresentationFormat>화면 슬라이드 쇼(4:3)</PresentationFormat>
  <Paragraphs>187</Paragraphs>
  <Slides>17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풍요</vt:lpstr>
      <vt:lpstr>슬라이드 1</vt:lpstr>
      <vt:lpstr>슬라이드 2</vt:lpstr>
      <vt:lpstr>간추린 가톨릭 교회 교리서</vt:lpstr>
      <vt:lpstr>           인간은 하느님을 알 수 있다            (제26-73항)</vt:lpstr>
      <vt:lpstr>슬라이드 5</vt:lpstr>
      <vt:lpstr>슬라이드 6</vt:lpstr>
      <vt:lpstr>슬라이드 7</vt:lpstr>
      <vt:lpstr>슬라이드 8</vt:lpstr>
      <vt:lpstr>                    2. 가톨릭 교회 교리서 </vt:lpstr>
      <vt:lpstr>                    2. 가톨릭 교회 교리서 </vt:lpstr>
      <vt:lpstr>                    2. 가톨릭 교회 교리서 </vt:lpstr>
      <vt:lpstr>        옛 교리 문답 </vt:lpstr>
      <vt:lpstr>슬라이드 13</vt:lpstr>
      <vt:lpstr>슬라이드 14</vt:lpstr>
      <vt:lpstr>슬라이드 15</vt:lpstr>
      <vt:lpstr>슬라이드 16</vt:lpstr>
      <vt:lpstr>슬라이드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간추린 가톨릭 교회 교리서</dc:title>
  <dc:creator>1</dc:creator>
  <cp:lastModifiedBy>Administrator</cp:lastModifiedBy>
  <cp:revision>121</cp:revision>
  <dcterms:created xsi:type="dcterms:W3CDTF">2012-07-25T04:44:19Z</dcterms:created>
  <dcterms:modified xsi:type="dcterms:W3CDTF">2012-10-12T06:01:17Z</dcterms:modified>
</cp:coreProperties>
</file>