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1"/>
  </p:notesMasterIdLst>
  <p:sldIdLst>
    <p:sldId id="256" r:id="rId2"/>
    <p:sldId id="293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663300"/>
    <a:srgbClr val="FFCC66"/>
    <a:srgbClr val="FF9966"/>
    <a:srgbClr val="FF9933"/>
    <a:srgbClr val="FF3399"/>
    <a:srgbClr val="FFFF66"/>
    <a:srgbClr val="00CC99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6713" autoAdjust="0"/>
  </p:normalViewPr>
  <p:slideViewPr>
    <p:cSldViewPr>
      <p:cViewPr>
        <p:scale>
          <a:sx n="75" d="100"/>
          <a:sy n="75" d="100"/>
        </p:scale>
        <p:origin x="-109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457F2-07F7-423F-8BDE-FD678AE0EDF7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22739561-C99C-41F5-91D6-E13DEF1F98FD}">
      <dgm:prSet phldrT="[텍스트]"/>
      <dgm:spPr/>
      <dgm:t>
        <a:bodyPr/>
        <a:lstStyle/>
        <a:p>
          <a:pPr latinLnBrk="1"/>
          <a:r>
            <a:rPr lang="ko-KR" altLang="en-US" b="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루카 </a:t>
          </a:r>
          <a:r>
            <a:rPr lang="en-US" altLang="ko-KR" b="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2,34</a:t>
          </a:r>
          <a:endParaRPr lang="ko-KR" altLang="en-US" b="0" cap="none" spc="0" dirty="0">
            <a:ln w="18415" cmpd="sng">
              <a:prstDash val="solid"/>
            </a:ln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5752F42-F243-46E6-BED5-C4E4A9FA0EB0}" type="parTrans" cxnId="{928A48B9-9407-4E33-840F-05137AFB2507}">
      <dgm:prSet/>
      <dgm:spPr/>
      <dgm:t>
        <a:bodyPr/>
        <a:lstStyle/>
        <a:p>
          <a:pPr latinLnBrk="1"/>
          <a:endParaRPr lang="ko-KR" altLang="en-US"/>
        </a:p>
      </dgm:t>
    </dgm:pt>
    <dgm:pt modelId="{CBBF2971-BCCF-479A-A82C-2C18C7BAB721}" type="sibTrans" cxnId="{928A48B9-9407-4E33-840F-05137AFB2507}">
      <dgm:prSet/>
      <dgm:spPr/>
      <dgm:t>
        <a:bodyPr/>
        <a:lstStyle/>
        <a:p>
          <a:pPr latinLnBrk="1"/>
          <a:endParaRPr lang="ko-KR" altLang="en-US"/>
        </a:p>
      </dgm:t>
    </dgm:pt>
    <dgm:pt modelId="{4B29F41F-6F76-4B83-9869-D040AB10ABFF}">
      <dgm:prSet phldrT="[텍스트]"/>
      <dgm:spPr/>
      <dgm:t>
        <a:bodyPr/>
        <a:lstStyle/>
        <a:p>
          <a:pPr latinLnBrk="1"/>
          <a:r>
            <a:rPr lang="en-US" altLang="ko-KR" b="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ko-KR" altLang="en-US" b="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코린 </a:t>
          </a:r>
          <a:r>
            <a:rPr lang="en-US" altLang="ko-KR" b="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15,3</a:t>
          </a:r>
          <a:endParaRPr lang="ko-KR" altLang="en-US" b="0" cap="none" spc="0" dirty="0">
            <a:ln w="18415" cmpd="sng">
              <a:prstDash val="solid"/>
            </a:ln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881B3EE-92AC-4740-B0DA-EB0735D18F29}" type="parTrans" cxnId="{70BB48E1-9700-4222-A553-23A876454C9C}">
      <dgm:prSet/>
      <dgm:spPr/>
      <dgm:t>
        <a:bodyPr/>
        <a:lstStyle/>
        <a:p>
          <a:pPr latinLnBrk="1"/>
          <a:endParaRPr lang="ko-KR" altLang="en-US"/>
        </a:p>
      </dgm:t>
    </dgm:pt>
    <dgm:pt modelId="{2750C993-D984-4252-B8D2-53284D32E84B}" type="sibTrans" cxnId="{70BB48E1-9700-4222-A553-23A876454C9C}">
      <dgm:prSet/>
      <dgm:spPr/>
      <dgm:t>
        <a:bodyPr/>
        <a:lstStyle/>
        <a:p>
          <a:pPr latinLnBrk="1"/>
          <a:endParaRPr lang="ko-KR" altLang="en-US"/>
        </a:p>
      </dgm:t>
    </dgm:pt>
    <dgm:pt modelId="{B3F7123C-82C1-4208-B403-CBC544AA50DF}">
      <dgm:prSet phldrT="[텍스트]"/>
      <dgm:spPr/>
      <dgm:t>
        <a:bodyPr/>
        <a:lstStyle/>
        <a:p>
          <a:pPr latinLnBrk="1"/>
          <a:r>
            <a:rPr lang="ko-KR" altLang="en-US" b="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요한 </a:t>
          </a:r>
          <a:r>
            <a:rPr lang="en-US" altLang="ko-KR" b="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15,13</a:t>
          </a:r>
          <a:endParaRPr lang="ko-KR" altLang="en-US" b="0" cap="none" spc="0" dirty="0">
            <a:ln w="18415" cmpd="sng">
              <a:prstDash val="solid"/>
            </a:ln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1586603-A162-47AB-93FD-ACA6EFA6A0B9}" type="parTrans" cxnId="{3EC3291A-3D51-4382-9886-CD40E4818707}">
      <dgm:prSet/>
      <dgm:spPr/>
      <dgm:t>
        <a:bodyPr/>
        <a:lstStyle/>
        <a:p>
          <a:pPr latinLnBrk="1"/>
          <a:endParaRPr lang="ko-KR" altLang="en-US"/>
        </a:p>
      </dgm:t>
    </dgm:pt>
    <dgm:pt modelId="{A0BD6276-2EAC-4B3F-AC2F-4F7E657380CC}" type="sibTrans" cxnId="{3EC3291A-3D51-4382-9886-CD40E4818707}">
      <dgm:prSet/>
      <dgm:spPr/>
      <dgm:t>
        <a:bodyPr/>
        <a:lstStyle/>
        <a:p>
          <a:pPr latinLnBrk="1"/>
          <a:endParaRPr lang="ko-KR" altLang="en-US"/>
        </a:p>
      </dgm:t>
    </dgm:pt>
    <dgm:pt modelId="{2B314C7D-A780-4E72-9E18-B0F93A26BF6F}">
      <dgm:prSet phldrT="[텍스트]"/>
      <dgm:spPr/>
      <dgm:t>
        <a:bodyPr/>
        <a:lstStyle/>
        <a:p>
          <a:pPr latinLnBrk="1"/>
          <a:r>
            <a:rPr lang="en-US" altLang="ko-KR" b="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…</a:t>
          </a:r>
          <a:endParaRPr lang="ko-KR" altLang="en-US" b="0" cap="none" spc="0" dirty="0">
            <a:ln w="18415" cmpd="sng">
              <a:prstDash val="solid"/>
            </a:ln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A365203-7763-4602-8441-140170E1DF91}" type="sibTrans" cxnId="{FD6E9034-4B6A-4FE5-A134-EDC6EC23137D}">
      <dgm:prSet/>
      <dgm:spPr/>
      <dgm:t>
        <a:bodyPr/>
        <a:lstStyle/>
        <a:p>
          <a:pPr latinLnBrk="1"/>
          <a:endParaRPr lang="ko-KR" altLang="en-US"/>
        </a:p>
      </dgm:t>
    </dgm:pt>
    <dgm:pt modelId="{A8962452-A534-4BB1-BBEB-172AC813C40E}" type="parTrans" cxnId="{FD6E9034-4B6A-4FE5-A134-EDC6EC23137D}">
      <dgm:prSet/>
      <dgm:spPr/>
      <dgm:t>
        <a:bodyPr/>
        <a:lstStyle/>
        <a:p>
          <a:pPr latinLnBrk="1"/>
          <a:endParaRPr lang="ko-KR" altLang="en-US"/>
        </a:p>
      </dgm:t>
    </dgm:pt>
    <dgm:pt modelId="{8E0758DC-582C-4966-BC08-EC84EF2D6FAA}" type="pres">
      <dgm:prSet presAssocID="{61B457F2-07F7-423F-8BDE-FD678AE0ED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B833BB-0E75-4523-9FDE-059869D93FD8}" type="pres">
      <dgm:prSet presAssocID="{22739561-C99C-41F5-91D6-E13DEF1F98FD}" presName="parTxOnly" presStyleLbl="node1" presStyleIdx="0" presStyleCnt="4" custLinFactY="-62239" custLinFactNeighborX="-171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FA7676-8744-429E-8D73-A11165BCB08A}" type="pres">
      <dgm:prSet presAssocID="{CBBF2971-BCCF-479A-A82C-2C18C7BAB721}" presName="parTxOnlySpace" presStyleCnt="0"/>
      <dgm:spPr/>
      <dgm:t>
        <a:bodyPr/>
        <a:lstStyle/>
        <a:p>
          <a:pPr latinLnBrk="1"/>
          <a:endParaRPr lang="ko-KR" altLang="en-US"/>
        </a:p>
      </dgm:t>
    </dgm:pt>
    <dgm:pt modelId="{214B9142-3061-4824-BD50-4BEF06F48947}" type="pres">
      <dgm:prSet presAssocID="{4B29F41F-6F76-4B83-9869-D040AB10ABFF}" presName="parTxOnly" presStyleLbl="node1" presStyleIdx="1" presStyleCnt="4" custScaleY="100477" custLinFactY="-60403" custLinFactNeighborX="-4158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FA9B54-7B98-48F9-89EB-FF51356BD083}" type="pres">
      <dgm:prSet presAssocID="{2750C993-D984-4252-B8D2-53284D32E84B}" presName="parTxOnlySpace" presStyleCnt="0"/>
      <dgm:spPr/>
      <dgm:t>
        <a:bodyPr/>
        <a:lstStyle/>
        <a:p>
          <a:pPr latinLnBrk="1"/>
          <a:endParaRPr lang="ko-KR" altLang="en-US"/>
        </a:p>
      </dgm:t>
    </dgm:pt>
    <dgm:pt modelId="{08177C61-C3E5-4DC7-B743-E368A481B0C6}" type="pres">
      <dgm:prSet presAssocID="{B3F7123C-82C1-4208-B403-CBC544AA50DF}" presName="parTxOnly" presStyleLbl="node1" presStyleIdx="2" presStyleCnt="4" custLinFactY="-60641" custLinFactNeighborX="-66656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4FB955-0A16-4EBA-8BC1-4EE396C2095F}" type="pres">
      <dgm:prSet presAssocID="{A0BD6276-2EAC-4B3F-AC2F-4F7E657380CC}" presName="parTxOnlySpace" presStyleCnt="0"/>
      <dgm:spPr/>
      <dgm:t>
        <a:bodyPr/>
        <a:lstStyle/>
        <a:p>
          <a:pPr latinLnBrk="1"/>
          <a:endParaRPr lang="ko-KR" altLang="en-US"/>
        </a:p>
      </dgm:t>
    </dgm:pt>
    <dgm:pt modelId="{35AAF9E9-4173-4C7D-A466-EEB24AEBA936}" type="pres">
      <dgm:prSet presAssocID="{2B314C7D-A780-4E72-9E18-B0F93A26BF6F}" presName="parTxOnly" presStyleLbl="node1" presStyleIdx="3" presStyleCnt="4" custLinFactY="-60641" custLinFactNeighborX="-9173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D6E9034-4B6A-4FE5-A134-EDC6EC23137D}" srcId="{61B457F2-07F7-423F-8BDE-FD678AE0EDF7}" destId="{2B314C7D-A780-4E72-9E18-B0F93A26BF6F}" srcOrd="3" destOrd="0" parTransId="{A8962452-A534-4BB1-BBEB-172AC813C40E}" sibTransId="{EA365203-7763-4602-8441-140170E1DF91}"/>
    <dgm:cxn modelId="{DCCD3767-51F9-4C82-8A4A-CC1097B4413D}" type="presOf" srcId="{61B457F2-07F7-423F-8BDE-FD678AE0EDF7}" destId="{8E0758DC-582C-4966-BC08-EC84EF2D6FAA}" srcOrd="0" destOrd="0" presId="urn:microsoft.com/office/officeart/2005/8/layout/chevron1"/>
    <dgm:cxn modelId="{62B08CD3-645D-4D86-9D0D-AC5E260A0D0D}" type="presOf" srcId="{22739561-C99C-41F5-91D6-E13DEF1F98FD}" destId="{3DB833BB-0E75-4523-9FDE-059869D93FD8}" srcOrd="0" destOrd="0" presId="urn:microsoft.com/office/officeart/2005/8/layout/chevron1"/>
    <dgm:cxn modelId="{39469FEF-94C7-45D1-A115-0D1684CBD0C3}" type="presOf" srcId="{B3F7123C-82C1-4208-B403-CBC544AA50DF}" destId="{08177C61-C3E5-4DC7-B743-E368A481B0C6}" srcOrd="0" destOrd="0" presId="urn:microsoft.com/office/officeart/2005/8/layout/chevron1"/>
    <dgm:cxn modelId="{3EC3291A-3D51-4382-9886-CD40E4818707}" srcId="{61B457F2-07F7-423F-8BDE-FD678AE0EDF7}" destId="{B3F7123C-82C1-4208-B403-CBC544AA50DF}" srcOrd="2" destOrd="0" parTransId="{11586603-A162-47AB-93FD-ACA6EFA6A0B9}" sibTransId="{A0BD6276-2EAC-4B3F-AC2F-4F7E657380CC}"/>
    <dgm:cxn modelId="{70BB48E1-9700-4222-A553-23A876454C9C}" srcId="{61B457F2-07F7-423F-8BDE-FD678AE0EDF7}" destId="{4B29F41F-6F76-4B83-9869-D040AB10ABFF}" srcOrd="1" destOrd="0" parTransId="{3881B3EE-92AC-4740-B0DA-EB0735D18F29}" sibTransId="{2750C993-D984-4252-B8D2-53284D32E84B}"/>
    <dgm:cxn modelId="{39B7519B-C60C-42F8-AB9E-970FA8D270B0}" type="presOf" srcId="{2B314C7D-A780-4E72-9E18-B0F93A26BF6F}" destId="{35AAF9E9-4173-4C7D-A466-EEB24AEBA936}" srcOrd="0" destOrd="0" presId="urn:microsoft.com/office/officeart/2005/8/layout/chevron1"/>
    <dgm:cxn modelId="{928A48B9-9407-4E33-840F-05137AFB2507}" srcId="{61B457F2-07F7-423F-8BDE-FD678AE0EDF7}" destId="{22739561-C99C-41F5-91D6-E13DEF1F98FD}" srcOrd="0" destOrd="0" parTransId="{B5752F42-F243-46E6-BED5-C4E4A9FA0EB0}" sibTransId="{CBBF2971-BCCF-479A-A82C-2C18C7BAB721}"/>
    <dgm:cxn modelId="{65886784-0A94-43C8-850E-99F821BA317F}" type="presOf" srcId="{4B29F41F-6F76-4B83-9869-D040AB10ABFF}" destId="{214B9142-3061-4824-BD50-4BEF06F48947}" srcOrd="0" destOrd="0" presId="urn:microsoft.com/office/officeart/2005/8/layout/chevron1"/>
    <dgm:cxn modelId="{91B33DD8-5051-4E88-8569-076CC2CDC712}" type="presParOf" srcId="{8E0758DC-582C-4966-BC08-EC84EF2D6FAA}" destId="{3DB833BB-0E75-4523-9FDE-059869D93FD8}" srcOrd="0" destOrd="0" presId="urn:microsoft.com/office/officeart/2005/8/layout/chevron1"/>
    <dgm:cxn modelId="{6FA538F0-17E3-4D76-89E0-E586FFF51306}" type="presParOf" srcId="{8E0758DC-582C-4966-BC08-EC84EF2D6FAA}" destId="{5AFA7676-8744-429E-8D73-A11165BCB08A}" srcOrd="1" destOrd="0" presId="urn:microsoft.com/office/officeart/2005/8/layout/chevron1"/>
    <dgm:cxn modelId="{0E15007B-2F40-474A-AAC2-574EF51E8429}" type="presParOf" srcId="{8E0758DC-582C-4966-BC08-EC84EF2D6FAA}" destId="{214B9142-3061-4824-BD50-4BEF06F48947}" srcOrd="2" destOrd="0" presId="urn:microsoft.com/office/officeart/2005/8/layout/chevron1"/>
    <dgm:cxn modelId="{D5500148-570A-48B7-B681-79B444461825}" type="presParOf" srcId="{8E0758DC-582C-4966-BC08-EC84EF2D6FAA}" destId="{1AFA9B54-7B98-48F9-89EB-FF51356BD083}" srcOrd="3" destOrd="0" presId="urn:microsoft.com/office/officeart/2005/8/layout/chevron1"/>
    <dgm:cxn modelId="{D393AA4A-F626-4724-A930-FC41BA63DFFB}" type="presParOf" srcId="{8E0758DC-582C-4966-BC08-EC84EF2D6FAA}" destId="{08177C61-C3E5-4DC7-B743-E368A481B0C6}" srcOrd="4" destOrd="0" presId="urn:microsoft.com/office/officeart/2005/8/layout/chevron1"/>
    <dgm:cxn modelId="{DACE08C1-3A8E-4B42-B87D-14B6E4AF49D5}" type="presParOf" srcId="{8E0758DC-582C-4966-BC08-EC84EF2D6FAA}" destId="{9F4FB955-0A16-4EBA-8BC1-4EE396C2095F}" srcOrd="5" destOrd="0" presId="urn:microsoft.com/office/officeart/2005/8/layout/chevron1"/>
    <dgm:cxn modelId="{65DF504D-E614-46AE-93C3-5C1891D69AEF}" type="presParOf" srcId="{8E0758DC-582C-4966-BC08-EC84EF2D6FAA}" destId="{35AAF9E9-4173-4C7D-A466-EEB24AEBA93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D5348-C6B4-428D-8292-D55E9665673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83C5872-D2A1-471E-B030-D7F6D0F3E302}">
      <dgm:prSet phldrT="[텍스트]"/>
      <dgm:spPr>
        <a:solidFill>
          <a:schemeClr val="tx2">
            <a:lumMod val="75000"/>
            <a:alpha val="90000"/>
          </a:schemeClr>
        </a:solidFill>
        <a:ln>
          <a:solidFill>
            <a:schemeClr val="bg1"/>
          </a:solidFill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latinLnBrk="1">
            <a:lnSpc>
              <a:spcPct val="100000"/>
            </a:lnSpc>
          </a:pPr>
          <a:r>
            <a:rPr lang="en-US" altLang="ko-K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 </a:t>
          </a:r>
          <a:r>
            <a:rPr lang="ko-KR" altLang="en-US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유다인들은</a:t>
          </a:r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왜 </a:t>
          </a:r>
          <a:endParaRPr lang="en-US" altLang="ko-KR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atinLnBrk="1">
            <a:lnSpc>
              <a:spcPct val="100000"/>
            </a:lnSpc>
          </a:pPr>
          <a:r>
            <a:rPr lang="en-US" altLang="ko-K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예수님을 반대하였습니까</a:t>
          </a:r>
          <a:r>
            <a:rPr lang="en-US" altLang="ko-K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8B77120-4AA7-4C89-96D3-9F69260621B4}" type="parTrans" cxnId="{D37168AF-305C-44B2-96EF-6B1B9304B32E}">
      <dgm:prSet/>
      <dgm:spPr/>
      <dgm:t>
        <a:bodyPr/>
        <a:lstStyle/>
        <a:p>
          <a:pPr latinLnBrk="1"/>
          <a:endParaRPr lang="ko-KR" altLang="en-US"/>
        </a:p>
      </dgm:t>
    </dgm:pt>
    <dgm:pt modelId="{03866C56-6A78-4B09-9C83-90DBE1196FE6}" type="sibTrans" cxnId="{D37168AF-305C-44B2-96EF-6B1B9304B32E}">
      <dgm:prSet/>
      <dgm:spPr/>
      <dgm:t>
        <a:bodyPr/>
        <a:lstStyle/>
        <a:p>
          <a:pPr latinLnBrk="1"/>
          <a:endParaRPr lang="ko-KR" altLang="en-US"/>
        </a:p>
      </dgm:t>
    </dgm:pt>
    <dgm:pt modelId="{A7F374E3-21AD-48C8-9A69-3EBF44DD28C7}">
      <dgm:prSet phldrT="[텍스트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 latinLnBrk="1"/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</a:t>
          </a:r>
          <a:r>
            <a:rPr lang="en-US" altLang="ko-K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  </a:t>
          </a:r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예수님의 </a:t>
          </a:r>
          <a:r>
            <a:rPr lang="ko-KR" altLang="en-US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죽음이 </a:t>
          </a:r>
          <a:endParaRPr lang="en-US" altLang="ko-KR" b="0" cap="none" spc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algn="l" latinLnBrk="1"/>
          <a:r>
            <a:rPr lang="en-US" altLang="ko-KR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                                 </a:t>
          </a:r>
          <a:r>
            <a:rPr lang="ko-KR" altLang="en-US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어떻게 온 </a:t>
          </a:r>
          <a:r>
            <a:rPr lang="ko-KR" altLang="en-US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인류를 구원합니까</a:t>
          </a:r>
          <a:r>
            <a:rPr lang="en-US" altLang="ko-K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798C8F-09D5-4236-8AD6-92001D8E6CD1}" type="parTrans" cxnId="{68A12C4F-6BEA-4E88-AFD6-39E9B3C30F5A}">
      <dgm:prSet/>
      <dgm:spPr/>
      <dgm:t>
        <a:bodyPr/>
        <a:lstStyle/>
        <a:p>
          <a:pPr latinLnBrk="1"/>
          <a:endParaRPr lang="ko-KR" altLang="en-US"/>
        </a:p>
      </dgm:t>
    </dgm:pt>
    <dgm:pt modelId="{C9CBFBA9-E5FC-46CD-9E8A-3CD9DFA2BF4D}" type="sibTrans" cxnId="{68A12C4F-6BEA-4E88-AFD6-39E9B3C30F5A}">
      <dgm:prSet/>
      <dgm:spPr/>
      <dgm:t>
        <a:bodyPr/>
        <a:lstStyle/>
        <a:p>
          <a:pPr latinLnBrk="1"/>
          <a:endParaRPr lang="ko-KR" altLang="en-US"/>
        </a:p>
      </dgm:t>
    </dgm:pt>
    <dgm:pt modelId="{92854D76-9E9A-4742-8302-6D09A99EA284}" type="pres">
      <dgm:prSet presAssocID="{ED5D5348-C6B4-428D-8292-D55E966567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81394C-1295-4E0C-98B3-5ECBEF9AA3F2}" type="pres">
      <dgm:prSet presAssocID="{383C5872-D2A1-471E-B030-D7F6D0F3E302}" presName="root" presStyleCnt="0"/>
      <dgm:spPr/>
    </dgm:pt>
    <dgm:pt modelId="{34A708C3-9E29-492D-9D55-3568165229A6}" type="pres">
      <dgm:prSet presAssocID="{383C5872-D2A1-471E-B030-D7F6D0F3E302}" presName="rootComposite" presStyleCnt="0"/>
      <dgm:spPr/>
    </dgm:pt>
    <dgm:pt modelId="{DA448526-EB61-4ECC-8410-C73045879432}" type="pres">
      <dgm:prSet presAssocID="{383C5872-D2A1-471E-B030-D7F6D0F3E302}" presName="rootText" presStyleLbl="node1" presStyleIdx="0" presStyleCnt="1" custScaleX="170990" custLinFactNeighborX="71549" custLinFactNeighborY="76949"/>
      <dgm:spPr/>
      <dgm:t>
        <a:bodyPr/>
        <a:lstStyle/>
        <a:p>
          <a:pPr latinLnBrk="1"/>
          <a:endParaRPr lang="ko-KR" altLang="en-US"/>
        </a:p>
      </dgm:t>
    </dgm:pt>
    <dgm:pt modelId="{9B4570F2-21C9-4AD8-9638-0C98B92C2DAA}" type="pres">
      <dgm:prSet presAssocID="{383C5872-D2A1-471E-B030-D7F6D0F3E302}" presName="rootConnector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4AECC9B-BB5B-4ECC-9CD0-6B7E278FE22A}" type="pres">
      <dgm:prSet presAssocID="{383C5872-D2A1-471E-B030-D7F6D0F3E302}" presName="childShape" presStyleCnt="0"/>
      <dgm:spPr/>
    </dgm:pt>
    <dgm:pt modelId="{67C0C915-0B22-4886-8204-3B1EB0F2DDB1}" type="pres">
      <dgm:prSet presAssocID="{8F798C8F-09D5-4236-8AD6-92001D8E6CD1}" presName="Name13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7C2F4557-FF56-4A99-A4C1-73563B320BD1}" type="pres">
      <dgm:prSet presAssocID="{A7F374E3-21AD-48C8-9A69-3EBF44DD28C7}" presName="childText" presStyleLbl="bgAcc1" presStyleIdx="0" presStyleCnt="1" custScaleX="337958" custLinFactNeighborX="-19158" custLinFactNeighborY="6733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9DC36E3-2647-4ED3-8826-A03E3D7399E3}" type="presOf" srcId="{383C5872-D2A1-471E-B030-D7F6D0F3E302}" destId="{9B4570F2-21C9-4AD8-9638-0C98B92C2DAA}" srcOrd="1" destOrd="0" presId="urn:microsoft.com/office/officeart/2005/8/layout/hierarchy3"/>
    <dgm:cxn modelId="{D37168AF-305C-44B2-96EF-6B1B9304B32E}" srcId="{ED5D5348-C6B4-428D-8292-D55E96656735}" destId="{383C5872-D2A1-471E-B030-D7F6D0F3E302}" srcOrd="0" destOrd="0" parTransId="{B8B77120-4AA7-4C89-96D3-9F69260621B4}" sibTransId="{03866C56-6A78-4B09-9C83-90DBE1196FE6}"/>
    <dgm:cxn modelId="{68A12C4F-6BEA-4E88-AFD6-39E9B3C30F5A}" srcId="{383C5872-D2A1-471E-B030-D7F6D0F3E302}" destId="{A7F374E3-21AD-48C8-9A69-3EBF44DD28C7}" srcOrd="0" destOrd="0" parTransId="{8F798C8F-09D5-4236-8AD6-92001D8E6CD1}" sibTransId="{C9CBFBA9-E5FC-46CD-9E8A-3CD9DFA2BF4D}"/>
    <dgm:cxn modelId="{78DA65BD-F4FF-4C42-B4C1-510EDAE35793}" type="presOf" srcId="{383C5872-D2A1-471E-B030-D7F6D0F3E302}" destId="{DA448526-EB61-4ECC-8410-C73045879432}" srcOrd="0" destOrd="0" presId="urn:microsoft.com/office/officeart/2005/8/layout/hierarchy3"/>
    <dgm:cxn modelId="{6E1C2BD3-3023-4C01-B107-5F2CC417F329}" type="presOf" srcId="{8F798C8F-09D5-4236-8AD6-92001D8E6CD1}" destId="{67C0C915-0B22-4886-8204-3B1EB0F2DDB1}" srcOrd="0" destOrd="0" presId="urn:microsoft.com/office/officeart/2005/8/layout/hierarchy3"/>
    <dgm:cxn modelId="{719F03AF-FC1F-49AA-950E-E230CF952122}" type="presOf" srcId="{A7F374E3-21AD-48C8-9A69-3EBF44DD28C7}" destId="{7C2F4557-FF56-4A99-A4C1-73563B320BD1}" srcOrd="0" destOrd="0" presId="urn:microsoft.com/office/officeart/2005/8/layout/hierarchy3"/>
    <dgm:cxn modelId="{66C313F0-1983-4735-84A8-05F90869ECB0}" type="presOf" srcId="{ED5D5348-C6B4-428D-8292-D55E96656735}" destId="{92854D76-9E9A-4742-8302-6D09A99EA284}" srcOrd="0" destOrd="0" presId="urn:microsoft.com/office/officeart/2005/8/layout/hierarchy3"/>
    <dgm:cxn modelId="{3E491C80-1DD3-4D9D-A064-202A22F93828}" type="presParOf" srcId="{92854D76-9E9A-4742-8302-6D09A99EA284}" destId="{6681394C-1295-4E0C-98B3-5ECBEF9AA3F2}" srcOrd="0" destOrd="0" presId="urn:microsoft.com/office/officeart/2005/8/layout/hierarchy3"/>
    <dgm:cxn modelId="{C2C95D79-B76D-4D3A-905A-76BD267DA540}" type="presParOf" srcId="{6681394C-1295-4E0C-98B3-5ECBEF9AA3F2}" destId="{34A708C3-9E29-492D-9D55-3568165229A6}" srcOrd="0" destOrd="0" presId="urn:microsoft.com/office/officeart/2005/8/layout/hierarchy3"/>
    <dgm:cxn modelId="{3AD2CB25-E9D8-4955-BCB3-67F21718E529}" type="presParOf" srcId="{34A708C3-9E29-492D-9D55-3568165229A6}" destId="{DA448526-EB61-4ECC-8410-C73045879432}" srcOrd="0" destOrd="0" presId="urn:microsoft.com/office/officeart/2005/8/layout/hierarchy3"/>
    <dgm:cxn modelId="{ECC9EB97-B285-4276-96E2-E383B35D5AE5}" type="presParOf" srcId="{34A708C3-9E29-492D-9D55-3568165229A6}" destId="{9B4570F2-21C9-4AD8-9638-0C98B92C2DAA}" srcOrd="1" destOrd="0" presId="urn:microsoft.com/office/officeart/2005/8/layout/hierarchy3"/>
    <dgm:cxn modelId="{5BE7DB57-48FF-4750-9B2C-E0EE30CABFA4}" type="presParOf" srcId="{6681394C-1295-4E0C-98B3-5ECBEF9AA3F2}" destId="{94AECC9B-BB5B-4ECC-9CD0-6B7E278FE22A}" srcOrd="1" destOrd="0" presId="urn:microsoft.com/office/officeart/2005/8/layout/hierarchy3"/>
    <dgm:cxn modelId="{35425935-3699-466C-A5B3-1D0EDFC756AA}" type="presParOf" srcId="{94AECC9B-BB5B-4ECC-9CD0-6B7E278FE22A}" destId="{67C0C915-0B22-4886-8204-3B1EB0F2DDB1}" srcOrd="0" destOrd="0" presId="urn:microsoft.com/office/officeart/2005/8/layout/hierarchy3"/>
    <dgm:cxn modelId="{B63147DD-A158-479F-829D-F3D06567C139}" type="presParOf" srcId="{94AECC9B-BB5B-4ECC-9CD0-6B7E278FE22A}" destId="{7C2F4557-FF56-4A99-A4C1-73563B320BD1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B833BB-0E75-4523-9FDE-059869D93FD8}">
      <dsp:nvSpPr>
        <dsp:cNvPr id="0" name=""/>
        <dsp:cNvSpPr/>
      </dsp:nvSpPr>
      <dsp:spPr>
        <a:xfrm>
          <a:off x="0" y="504053"/>
          <a:ext cx="2469058" cy="98762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b="0" kern="120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루카 </a:t>
          </a:r>
          <a:r>
            <a:rPr lang="en-US" altLang="ko-KR" sz="2700" b="0" kern="120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2,34</a:t>
          </a:r>
          <a:endParaRPr lang="ko-KR" altLang="en-US" sz="2700" b="0" kern="1200" cap="none" spc="0" dirty="0">
            <a:ln w="18415" cmpd="sng">
              <a:prstDash val="solid"/>
            </a:ln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504053"/>
        <a:ext cx="2469058" cy="987623"/>
      </dsp:txXfrm>
    </dsp:sp>
    <dsp:sp modelId="{214B9142-3061-4824-BD50-4BEF06F48947}">
      <dsp:nvSpPr>
        <dsp:cNvPr id="0" name=""/>
        <dsp:cNvSpPr/>
      </dsp:nvSpPr>
      <dsp:spPr>
        <a:xfrm>
          <a:off x="2123728" y="519831"/>
          <a:ext cx="2469058" cy="992334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b="0" kern="120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ko-KR" altLang="en-US" sz="2700" b="0" kern="120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코린 </a:t>
          </a:r>
          <a:r>
            <a:rPr lang="en-US" altLang="ko-KR" sz="2700" b="0" kern="120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15,3</a:t>
          </a:r>
          <a:endParaRPr lang="ko-KR" altLang="en-US" sz="2700" b="0" kern="1200" cap="none" spc="0" dirty="0">
            <a:ln w="18415" cmpd="sng">
              <a:prstDash val="solid"/>
            </a:ln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123728" y="519831"/>
        <a:ext cx="2469058" cy="992334"/>
      </dsp:txXfrm>
    </dsp:sp>
    <dsp:sp modelId="{08177C61-C3E5-4DC7-B743-E368A481B0C6}">
      <dsp:nvSpPr>
        <dsp:cNvPr id="0" name=""/>
        <dsp:cNvSpPr/>
      </dsp:nvSpPr>
      <dsp:spPr>
        <a:xfrm>
          <a:off x="4283969" y="519836"/>
          <a:ext cx="2469058" cy="987623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b="0" kern="120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요한 </a:t>
          </a:r>
          <a:r>
            <a:rPr lang="en-US" altLang="ko-KR" sz="2700" b="0" kern="120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15,13</a:t>
          </a:r>
          <a:endParaRPr lang="ko-KR" altLang="en-US" sz="2700" b="0" kern="1200" cap="none" spc="0" dirty="0">
            <a:ln w="18415" cmpd="sng">
              <a:prstDash val="solid"/>
            </a:ln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283969" y="519836"/>
        <a:ext cx="2469058" cy="987623"/>
      </dsp:txXfrm>
    </dsp:sp>
    <dsp:sp modelId="{35AAF9E9-4173-4C7D-A466-EEB24AEBA936}">
      <dsp:nvSpPr>
        <dsp:cNvPr id="0" name=""/>
        <dsp:cNvSpPr/>
      </dsp:nvSpPr>
      <dsp:spPr>
        <a:xfrm>
          <a:off x="6444208" y="519836"/>
          <a:ext cx="2469058" cy="987623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700" b="0" kern="1200" cap="none" spc="0" smtClean="0">
              <a:ln w="18415" cmpd="sng"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…</a:t>
          </a:r>
          <a:endParaRPr lang="ko-KR" altLang="en-US" sz="2700" b="0" kern="1200" cap="none" spc="0" dirty="0">
            <a:ln w="18415" cmpd="sng">
              <a:prstDash val="solid"/>
            </a:ln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6444208" y="519836"/>
        <a:ext cx="2469058" cy="9876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448526-EB61-4ECC-8410-C73045879432}">
      <dsp:nvSpPr>
        <dsp:cNvPr id="0" name=""/>
        <dsp:cNvSpPr/>
      </dsp:nvSpPr>
      <dsp:spPr>
        <a:xfrm>
          <a:off x="2056713" y="2694094"/>
          <a:ext cx="4908421" cy="1435294"/>
        </a:xfrm>
        <a:prstGeom prst="roundRect">
          <a:avLst>
            <a:gd name="adj" fmla="val 10000"/>
          </a:avLst>
        </a:prstGeom>
        <a:solidFill>
          <a:schemeClr val="tx2">
            <a:lumMod val="75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1. </a:t>
          </a:r>
          <a:r>
            <a:rPr lang="ko-KR" altLang="en-US" sz="24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유다인들은</a:t>
          </a:r>
          <a:r>
            <a:rPr lang="ko-KR" alt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왜 </a:t>
          </a:r>
          <a:endParaRPr lang="en-US" altLang="ko-KR" sz="24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ctr" defTabSz="10668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ko-KR" altLang="en-US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예수님을 반대하였습니까</a:t>
          </a:r>
          <a:r>
            <a:rPr lang="en-US" altLang="ko-K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056713" y="2694094"/>
        <a:ext cx="4908421" cy="1435294"/>
      </dsp:txXfrm>
    </dsp:sp>
    <dsp:sp modelId="{67C0C915-0B22-4886-8204-3B1EB0F2DDB1}">
      <dsp:nvSpPr>
        <dsp:cNvPr id="0" name=""/>
        <dsp:cNvSpPr/>
      </dsp:nvSpPr>
      <dsp:spPr>
        <a:xfrm>
          <a:off x="544560" y="4129389"/>
          <a:ext cx="2002994" cy="938539"/>
        </a:xfrm>
        <a:custGeom>
          <a:avLst/>
          <a:gdLst/>
          <a:ahLst/>
          <a:cxnLst/>
          <a:rect l="0" t="0" r="0" b="0"/>
          <a:pathLst>
            <a:path>
              <a:moveTo>
                <a:pt x="2002994" y="0"/>
              </a:moveTo>
              <a:lnTo>
                <a:pt x="0" y="9385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F4557-FF56-4A99-A4C1-73563B320BD1}">
      <dsp:nvSpPr>
        <dsp:cNvPr id="0" name=""/>
        <dsp:cNvSpPr/>
      </dsp:nvSpPr>
      <dsp:spPr>
        <a:xfrm>
          <a:off x="544560" y="4350281"/>
          <a:ext cx="7761110" cy="14352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</a:t>
          </a:r>
          <a:r>
            <a:rPr lang="en-US" altLang="ko-KR" sz="2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2.  </a:t>
          </a:r>
          <a:r>
            <a:rPr lang="ko-KR" altLang="en-US" sz="2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예수님의 </a:t>
          </a:r>
          <a:r>
            <a:rPr lang="ko-KR" altLang="en-US" sz="26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죽음이 </a:t>
          </a:r>
          <a:endParaRPr lang="en-US" altLang="ko-KR" sz="2600" b="0" kern="1200" cap="none" spc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  <a:p>
          <a:pPr lvl="0" algn="l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6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                                   </a:t>
          </a:r>
          <a:r>
            <a:rPr lang="ko-KR" altLang="en-US" sz="26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어떻게 온 </a:t>
          </a:r>
          <a:r>
            <a:rPr lang="ko-KR" altLang="en-US" sz="2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인류를 구원합니까</a:t>
          </a:r>
          <a:r>
            <a:rPr lang="en-US" altLang="ko-KR" sz="2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?</a:t>
          </a:r>
          <a:endParaRPr lang="ko-KR" altLang="en-US" sz="2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101600">
                <a:schemeClr val="tx1">
                  <a:alpha val="60000"/>
                </a:schemeClr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44560" y="4350281"/>
        <a:ext cx="7761110" cy="1435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0DA1-30FB-4258-80FB-D13CBCFF4219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80945-BC45-4609-837D-2A4F185922B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80945-BC45-4609-837D-2A4F185922BF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80528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8" name="Picture 10" descr="C:\Documents and Settings\Administrator\바탕 화면\새 폴더\Pray2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3429000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b="15433"/>
          <a:stretch>
            <a:fillRect/>
          </a:stretch>
        </p:blipFill>
        <p:spPr bwMode="auto">
          <a:xfrm>
            <a:off x="0" y="-191020"/>
            <a:ext cx="9144000" cy="704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1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9E96-069E-4DFA-A02C-12231539C960}" type="datetimeFigureOut">
              <a:rPr lang="ko-KR" altLang="en-US" smtClean="0"/>
              <a:pPr/>
              <a:t>2012-12-26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1F7E9-3E91-4A2E-AB3F-CEDB7B3A34A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://pds.catholic.or.kr/attbox/bbs/album/&#49888;&#50521;&#51032;&#54644;&#47196;&#44256;.jpg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40659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10" descr="C:\Documents and Settings\Administrator\바탕 화면\새 폴더\Pray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87616" y="3083638"/>
            <a:ext cx="3456384" cy="377436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1979712" y="6118792"/>
            <a:ext cx="3672408" cy="4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://pds.catholic.or.kr/attbox/bbs/include/readImg.asp?gubun=100&amp;seq=44&amp;id=349&amp;filenm=%BD%C5%BE%D3%C0%C7%C7%D8%B7%CE%B0%ED%2Ejpg&amp;maingroup=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000" t="16883" r="10000" b="25974"/>
          <a:stretch>
            <a:fillRect/>
          </a:stretch>
        </p:blipFill>
        <p:spPr bwMode="auto">
          <a:xfrm>
            <a:off x="6660232" y="3573016"/>
            <a:ext cx="1375620" cy="135105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-99392"/>
            <a:ext cx="2664296" cy="40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2555776" y="1700808"/>
            <a:ext cx="6548264" cy="1728192"/>
          </a:xfrm>
        </p:spPr>
        <p:txBody>
          <a:bodyPr>
            <a:noAutofit/>
            <a:scene3d>
              <a:camera prst="orthographicFront"/>
              <a:lightRig rig="soft" dir="t"/>
            </a:scene3d>
            <a:sp3d extrusionH="57150" prstMaterial="softEdge">
              <a:bevelT w="25400" h="25400" prst="angle"/>
            </a:sp3d>
          </a:bodyPr>
          <a:lstStyle/>
          <a:p>
            <a:pPr algn="ctr"/>
            <a:r>
              <a:rPr lang="ko-KR" altLang="en-US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간추린 </a:t>
            </a:r>
            <a:r>
              <a:rPr lang="en-US" altLang="ko-KR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/>
            </a:r>
            <a:br>
              <a:rPr lang="en-US" altLang="ko-KR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</a:br>
            <a:r>
              <a:rPr lang="ko-KR" altLang="en-US" sz="5400" b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가톨릭 </a:t>
            </a:r>
            <a:r>
              <a:rPr lang="ko-KR" altLang="en-US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M" pitchFamily="18" charset="-127"/>
                <a:ea typeface="HY동녘M" pitchFamily="18" charset="-127"/>
              </a:rPr>
              <a:t>교회 교리서</a:t>
            </a:r>
            <a:endParaRPr lang="ko-KR" altLang="en-US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55976" y="4653136"/>
            <a:ext cx="432048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편 신앙고백 </a:t>
            </a:r>
            <a:endParaRPr lang="en-US" altLang="ko-KR" sz="4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r"/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10</a:t>
            </a:r>
            <a:r>
              <a:rPr lang="ko-KR" altLang="en-US" sz="440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과</a:t>
            </a:r>
            <a:endParaRPr lang="ko-KR" alt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23528" y="1268760"/>
            <a:ext cx="8424936" cy="5400600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바오로 </a:t>
            </a:r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사도는 이 신비를 달리 표현</a:t>
            </a:r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하느님께서는 죄를 모르시는 그리스도를 </a:t>
            </a:r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우리를 위하여 죄로 만드시어</a:t>
            </a:r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우리가 그리스도 안에서 </a:t>
            </a:r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의로움이 되게 하셨습니다</a:t>
            </a:r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이처럼 하느님께서는</a:t>
            </a:r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당신 아들이 우리 죄인들과 연대를 이루게 하셨다</a:t>
            </a:r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하느님께서는 </a:t>
            </a:r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당신의 </a:t>
            </a:r>
            <a:r>
              <a:rPr lang="ko-KR" altLang="en-US" sz="2000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친아드님마저</a:t>
            </a:r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아끼지 않으시고 </a:t>
            </a:r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 모두를 위하여내어 주신 분</a:t>
            </a:r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로마 </a:t>
            </a:r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8,32) </a:t>
            </a:r>
          </a:p>
          <a:p>
            <a:pPr algn="ctr"/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우리가 </a:t>
            </a:r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그분 아드님의 죽음으로 그분과 화해하게</a:t>
            </a:r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”(</a:t>
            </a:r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로마 </a:t>
            </a:r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5,10)</a:t>
            </a:r>
            <a:r>
              <a:rPr lang="ko-KR" altLang="en-US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하셨다</a:t>
            </a:r>
            <a:r>
              <a:rPr lang="en-US" altLang="ko-KR" sz="20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ko-KR" altLang="en-US" sz="20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544" y="332656"/>
            <a:ext cx="8136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성경에 기록된 대로 우리의 죄 때문에 죽으셨다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3995936" y="2132856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Microsoft\Windows\Temporary Internet Files\Content.IE5\P3K0I1BP\MP9004491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6336704" cy="612068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948264" y="476672"/>
            <a:ext cx="1728192" cy="59766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</a:p>
          <a:p>
            <a:pPr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것   친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보   구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다   </a:t>
            </a:r>
            <a:r>
              <a:rPr lang="ko-KR" alt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를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더   위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하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큰   여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사  목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랑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숨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은  을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없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내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다  </a:t>
            </a:r>
            <a:r>
              <a:rPr lang="ko-KR" alt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놓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는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Microsoft\Windows\Temporary Internet Files\Content.IE5\P3K0I1BP\MP9004491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4664"/>
            <a:ext cx="1008112" cy="626469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23528" y="404664"/>
            <a:ext cx="7416824" cy="6264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 그리스도의 죽음은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우리에 대한 하느님의 사랑을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극명하게 보여준다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먼저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 아버지께서는 우리를 사랑하셔서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당신 아드님을 속죄의 제물이 되게 하셨다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아버지께서 원하시는 대로 하소서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”(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마태 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26,39)</a:t>
            </a: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라는 </a:t>
            </a:r>
            <a:r>
              <a:rPr lang="ko-KR" alt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겟세마니의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기도에서 우리는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성부와 성자께서 우리를 얼마나 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사랑하시는지를 헤아릴 수 있다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성자께서는 인류에 대한 성부의 사랑 때문에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성부께서는 인류에 대한 성자의 사랑 때문에 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십자가의  죽음을 받아들이신다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극진한 사랑이 인류의 </a:t>
            </a:r>
            <a:r>
              <a:rPr lang="ko-KR" alt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죄에서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속량하여 하느님의 자녀로 다시 달려 내었다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Microsoft\Windows\Temporary Internet Files\Content.IE5\P3K0I1BP\MP9004491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1008112" cy="626469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1403648" y="404664"/>
            <a:ext cx="7416824" cy="6264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사람은 제아무리 거룩하여도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모든 사람의 죄를 스스로 짊어지고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모든 사람을 대신하여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자신을 제물로 바칠 수는 없다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그러나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 안에 현존하는 하느님의 위격은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모든 사람을 초월하면서도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모든 사람을 품으며 그리스도를 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온인류의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머리가 되게 하기 때문에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그리스도의 죽음은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모든 사람을 위한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구원의 제사가 된다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Microsoft\Windows\Temporary Internet Files\Content.IE5\P3K0I1BP\MP9004491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32656"/>
            <a:ext cx="1008112" cy="6264696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23528" y="368216"/>
            <a:ext cx="7416824" cy="62646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친구를 위하여 목숨을 내놓는 것보다 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더 큰 사랑을 없다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그리스도께서는 이 같은 계명을 주셨다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이것이 나의 계명이다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내가 너희를 사랑한 것처럼</a:t>
            </a:r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너희도 서로 사랑하여라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요한 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15,12)</a:t>
            </a:r>
          </a:p>
          <a:p>
            <a:pPr algn="ctr"/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그리스도께서는 이 사랑을 성사로도 남겨주셨다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이는 너희를 위하여 내어주는 내 몸이다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너희는 나를 기념하여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이를 행하여라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루카</a:t>
            </a:r>
            <a:r>
              <a:rPr lang="ko-KR" alt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22,19)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AppData\Local\Microsoft\Windows\Temporary Internet Files\Content.IE5\Z9L5HN1O\MC9003466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160240" cy="6336704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2843808" y="2060848"/>
            <a:ext cx="5904656" cy="4608512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예수님의 시체는</a:t>
            </a:r>
            <a:endParaRPr lang="en-US" altLang="ko-K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무덤에 안장됨 또한</a:t>
            </a:r>
            <a:endParaRPr lang="en-US" altLang="ko-K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인간의 죽음 그대로 받아들인 것이다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예수그리스도가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무덤에 묻히신 것은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우주전체에 평화를 가져오는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인간구원을 이루신 다음 취하신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안식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사밧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드러낸다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무덤은 죽음의 자리 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부활의 자리가 될 것이며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죽음을 증언과 동시에 부활을 증언하게 될 것이다</a:t>
            </a:r>
            <a:r>
              <a:rPr lang="en-US" altLang="ko-K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ko-KR" alt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ko-KR" alt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203848" y="692696"/>
            <a:ext cx="5184576" cy="1224136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묻히시다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211020" y="230844"/>
          <a:ext cx="874846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십자형 6"/>
          <p:cNvSpPr/>
          <p:nvPr/>
        </p:nvSpPr>
        <p:spPr>
          <a:xfrm>
            <a:off x="3635896" y="620688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문답</a:t>
            </a:r>
            <a:endParaRPr lang="en-US" altLang="ko-K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1331640" y="2204864"/>
            <a:ext cx="6912768" cy="1505778"/>
            <a:chOff x="2992825" y="2694108"/>
            <a:chExt cx="3011556" cy="1505778"/>
          </a:xfrm>
          <a:scene3d>
            <a:camera prst="orthographicFront"/>
            <a:lightRig rig="threePt" dir="t"/>
          </a:scene3d>
        </p:grpSpPr>
        <p:sp>
          <p:nvSpPr>
            <p:cNvPr id="7" name="모서리가 둥근 직사각형 6"/>
            <p:cNvSpPr/>
            <p:nvPr/>
          </p:nvSpPr>
          <p:spPr>
            <a:xfrm>
              <a:off x="2992825" y="2694108"/>
              <a:ext cx="3011556" cy="1505778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75000"/>
                <a:alpha val="90000"/>
              </a:schemeClr>
            </a:solidFill>
            <a:ln>
              <a:solidFill>
                <a:schemeClr val="bg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p3d>
              <a:bevelT prst="convex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" name="모서리가 둥근 직사각형 4"/>
            <p:cNvSpPr/>
            <p:nvPr/>
          </p:nvSpPr>
          <p:spPr>
            <a:xfrm>
              <a:off x="3036928" y="2738211"/>
              <a:ext cx="2923350" cy="14175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40640" rIns="60960" bIns="40640" numCol="1" spcCol="1270" anchor="ctr" anchorCtr="0">
              <a:noAutofit/>
            </a:bodyPr>
            <a:lstStyle/>
            <a:p>
              <a:pPr lvl="0" algn="ctr" defTabSz="14224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200" kern="12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주님의 수난</a:t>
              </a:r>
              <a:endParaRPr lang="ko-KR" altLang="en-US" sz="3200" kern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9" name="액자 8"/>
          <p:cNvSpPr/>
          <p:nvPr/>
        </p:nvSpPr>
        <p:spPr>
          <a:xfrm>
            <a:off x="251520" y="3933056"/>
            <a:ext cx="8712968" cy="2736304"/>
          </a:xfrm>
          <a:prstGeom prst="fram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ko-KR" altLang="en-US" sz="32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마태 </a:t>
            </a:r>
            <a:r>
              <a:rPr lang="en-US" altLang="ko-KR" sz="32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20,28     </a:t>
            </a:r>
            <a:r>
              <a:rPr lang="ko-KR" altLang="en-US" sz="32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마르 </a:t>
            </a:r>
            <a:r>
              <a:rPr lang="en-US" altLang="ko-KR" sz="32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10,33-34</a:t>
            </a:r>
          </a:p>
          <a:p>
            <a:r>
              <a:rPr lang="en-US" altLang="ko-KR" sz="32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ko-KR" altLang="en-US" sz="32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갈라 </a:t>
            </a:r>
            <a:r>
              <a:rPr lang="en-US" altLang="ko-KR" sz="32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3,13        1</a:t>
            </a:r>
            <a:r>
              <a:rPr lang="ko-KR" altLang="en-US" sz="32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요한 </a:t>
            </a:r>
            <a:r>
              <a:rPr lang="en-US" altLang="ko-KR" sz="32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2,2</a:t>
            </a:r>
            <a:endParaRPr lang="ko-KR" altLang="en-US" sz="32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십자형 9"/>
          <p:cNvSpPr/>
          <p:nvPr/>
        </p:nvSpPr>
        <p:spPr>
          <a:xfrm>
            <a:off x="3419872" y="260648"/>
            <a:ext cx="1944216" cy="1728192"/>
          </a:xfrm>
          <a:prstGeom prst="plus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말씀</a:t>
            </a:r>
            <a:endParaRPr lang="en-US" altLang="ko-K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 txBox="1">
            <a:spLocks/>
          </p:cNvSpPr>
          <p:nvPr/>
        </p:nvSpPr>
        <p:spPr>
          <a:xfrm>
            <a:off x="1043608" y="1700808"/>
            <a:ext cx="7632848" cy="4824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32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4700" i="0" u="none" strike="noStrike" kern="1200" normalizeH="0" baseline="0" noProof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구원의 </a:t>
            </a:r>
            <a:r>
              <a:rPr kumimoji="0" lang="ko-KR" altLang="en-US" sz="4700" i="0" u="none" strike="noStrike" kern="1200" normalizeH="0" baseline="0" noProof="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십자가</a:t>
            </a:r>
            <a:endParaRPr kumimoji="0" lang="en-US" altLang="ko-KR" sz="4700" i="0" u="none" strike="noStrike" kern="1200" normalizeH="0" baseline="0" noProof="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ko-KR" sz="39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3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천국에 이르는 사다리는 </a:t>
            </a:r>
            <a:endParaRPr kumimoji="0" lang="en-US" altLang="ko-KR" sz="39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하나뿐입니다</a:t>
            </a:r>
            <a:r>
              <a:rPr kumimoji="0" lang="en-US" altLang="ko-KR" sz="3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십자가 이외에</a:t>
            </a:r>
            <a:r>
              <a:rPr lang="en-US" altLang="ko-KR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하늘에 오르는 사다리는 없습니다</a:t>
            </a:r>
            <a:r>
              <a:rPr kumimoji="0" lang="en-US" altLang="ko-KR" sz="39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.”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리마의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성녀 </a:t>
            </a:r>
            <a:r>
              <a:rPr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로사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kumimoji="0" lang="en-US" altLang="ko-KR" sz="2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십자형 12"/>
          <p:cNvSpPr/>
          <p:nvPr/>
        </p:nvSpPr>
        <p:spPr>
          <a:xfrm>
            <a:off x="251520" y="260648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새김</a:t>
            </a:r>
            <a:endParaRPr lang="en-US" altLang="ko-K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1115616" y="1628800"/>
            <a:ext cx="7560840" cy="48245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1600" i="0" u="none" strike="noStrike" kern="1200" normalizeH="0" baseline="0" noProof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3200" b="1" i="0" u="none" strike="noStrike" kern="1200" normalizeH="0" baseline="0" noProof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주님의 </a:t>
            </a:r>
            <a:r>
              <a:rPr kumimoji="0" lang="ko-KR" altLang="en-US" sz="3200" b="1" i="0" u="none" strike="noStrike" kern="1200" normalizeH="0" baseline="0" noProof="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종의 노래</a:t>
            </a:r>
            <a:endParaRPr lang="en-US" altLang="ko-KR" sz="3200" b="1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i="0" u="none" strike="noStrike" kern="1200" normalizeH="0" baseline="0" noProof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ko-KR" altLang="en-US" sz="32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이사 </a:t>
            </a:r>
            <a:r>
              <a:rPr lang="en-US" altLang="ko-KR" sz="32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50,4-9</a:t>
            </a:r>
            <a:r>
              <a:rPr kumimoji="0" lang="en-US" altLang="ko-KR" sz="3200" i="0" u="none" strike="noStrike" kern="1200" normalizeH="0" baseline="0" noProof="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200" i="0" u="none" strike="noStrike" kern="1200" normalizeH="0" baseline="0" noProof="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고난받는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주님의 종의 모습은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i="0" u="none" strike="noStrike" kern="1200" normalizeH="0" baseline="0" noProof="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신약에 와서 예수 그리스도 안에서 </a:t>
            </a:r>
            <a:endParaRPr kumimoji="0" lang="en-US" altLang="ko-KR" sz="2400" i="0" u="none" strike="noStrike" kern="1200" normalizeH="0" baseline="0" noProof="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i="0" u="none" strike="noStrike" kern="1200" normalizeH="0" baseline="0" noProof="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완벽하게 실현된다</a:t>
            </a:r>
            <a:r>
              <a:rPr kumimoji="0" lang="en-US" altLang="ko-KR" sz="2400" i="0" u="none" strike="noStrike" kern="1200" normalizeH="0" baseline="0" noProof="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그리하여 예수 그리스도의 수난과 죽음이 </a:t>
            </a:r>
            <a:r>
              <a:rPr lang="ko-KR" altLang="en-US" sz="24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구약에서 </a:t>
            </a:r>
            <a:endParaRPr lang="en-US" altLang="ko-KR" sz="240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어떻게 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예고되었으며 어떻게 실현되었는지 </a:t>
            </a:r>
            <a:r>
              <a:rPr lang="ko-KR" altLang="en-US" sz="24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밝히고자 </a:t>
            </a:r>
            <a:endParaRPr lang="en-US" altLang="ko-KR" sz="240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24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 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구절을 자주 </a:t>
            </a:r>
            <a:r>
              <a:rPr lang="ko-KR" altLang="en-US" sz="24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인용한다</a:t>
            </a:r>
            <a:r>
              <a:rPr lang="en-US" altLang="ko-KR" sz="240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kumimoji="0" lang="ko-KR" altLang="en-US" sz="3200" i="0" u="none" strike="noStrike" kern="1200" normalizeH="0" baseline="0" noProof="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십자형 4"/>
          <p:cNvSpPr/>
          <p:nvPr/>
        </p:nvSpPr>
        <p:spPr>
          <a:xfrm>
            <a:off x="395536" y="476672"/>
            <a:ext cx="1944216" cy="1728192"/>
          </a:xfrm>
          <a:prstGeom prst="plu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기도</a:t>
            </a:r>
            <a:endParaRPr lang="en-US" altLang="ko-KR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4"/>
          <p:cNvSpPr txBox="1">
            <a:spLocks/>
          </p:cNvSpPr>
          <p:nvPr/>
        </p:nvSpPr>
        <p:spPr>
          <a:xfrm>
            <a:off x="539552" y="2708920"/>
            <a:ext cx="8229600" cy="381064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ko-KR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ko-KR" altLang="en-US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하느님께서는 </a:t>
            </a:r>
            <a:endParaRPr kumimoji="0" lang="en-US" altLang="ko-KR" sz="2800" i="0" u="none" strike="noStrike" kern="1200" normalizeH="0" baseline="0" noProof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우리에게 온갖 지혜와 총명을 넘치도록 주셔서 </a:t>
            </a:r>
            <a:endParaRPr kumimoji="0" lang="en-US" altLang="ko-KR" sz="2800" i="0" u="none" strike="noStrike" kern="1200" normalizeH="0" baseline="0" noProof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당신의 심오한 뜻을 알게 해 주셨습니다</a:t>
            </a:r>
            <a:r>
              <a:rPr kumimoji="0" lang="en-US" altLang="ko-KR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이것은 그리스도를 시켜 이루시려고 </a:t>
            </a:r>
            <a:endParaRPr kumimoji="0" lang="en-US" altLang="ko-KR" sz="2800" i="0" u="none" strike="noStrike" kern="1200" normalizeH="0" baseline="0" noProof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하느님께서 미리 세워 놓으셨던 </a:t>
            </a:r>
            <a:endParaRPr kumimoji="0" lang="en-US" altLang="ko-KR" sz="2800" i="0" u="none" strike="noStrike" kern="1200" normalizeH="0" baseline="0" noProof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계획대로 된 것입니다</a:t>
            </a:r>
            <a:r>
              <a:rPr kumimoji="0" lang="en-US" altLang="ko-KR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에페 </a:t>
            </a:r>
            <a:r>
              <a:rPr kumimoji="0" lang="en-US" altLang="ko-KR" sz="2800" i="0" u="none" strike="noStrike" kern="1200" normalizeH="0" baseline="0" noProof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1,8-9)</a:t>
            </a:r>
            <a:endParaRPr kumimoji="0" lang="ko-KR" altLang="en-US" sz="2800" i="0" u="none" strike="noStrike" kern="1200" normalizeH="0" baseline="0" noProof="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539552" y="629816"/>
            <a:ext cx="8229600" cy="1863080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perspectiveBelow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</a:t>
            </a:r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주님의 수난과 죽음과 묻히심</a:t>
            </a: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36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en-US" altLang="ko-KR" sz="3600" i="0" u="none" strike="noStrike" kern="120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              </a:t>
            </a: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제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571</a:t>
            </a: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-630</a:t>
            </a:r>
            <a:r>
              <a:rPr kumimoji="0" lang="ko-KR" altLang="en-US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항</a:t>
            </a:r>
            <a:r>
              <a:rPr kumimoji="0" lang="en-US" altLang="ko-KR" sz="36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ko-KR" altLang="en-US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33872" y="332656"/>
            <a:ext cx="186382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</a:t>
            </a:r>
            <a:r>
              <a:rPr lang="en-US" altLang="ko-K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r>
              <a:rPr lang="ko-KR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과 </a:t>
            </a:r>
            <a:endParaRPr lang="ko-KR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\\Fileserver-pt\server-file2\4.넷째마당\수연\바\바_06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2852936"/>
            <a:ext cx="9289032" cy="3744912"/>
          </a:xfrm>
          <a:prstGeom prst="rect">
            <a:avLst/>
          </a:prstGeom>
          <a:noFill/>
        </p:spPr>
      </p:pic>
      <p:pic>
        <p:nvPicPr>
          <p:cNvPr id="4" name="Picture 6" descr="\\Fileserver-pt\server-file2\4.넷째마당\수연\바\바_069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252536" y="0"/>
            <a:ext cx="9217024" cy="3744912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1691680" y="980728"/>
            <a:ext cx="7128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*</a:t>
            </a:r>
            <a:r>
              <a:rPr lang="ko-KR" altLang="en-US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그리스도의 </a:t>
            </a:r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죽음과 부활 </a:t>
            </a:r>
            <a:r>
              <a:rPr lang="ko-KR" altLang="en-US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곧 </a:t>
            </a:r>
            <a:r>
              <a:rPr lang="ko-KR" altLang="en-US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파스카 신비는</a:t>
            </a:r>
            <a:endParaRPr lang="en-US" altLang="ko-KR" sz="280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</a:t>
            </a:r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교회가 세상에 전해야 할 </a:t>
            </a:r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기쁜 </a:t>
            </a:r>
            <a:r>
              <a:rPr lang="ko-KR" altLang="en-US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소식의 </a:t>
            </a:r>
            <a:r>
              <a:rPr lang="ko-KR" altLang="en-US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핵심</a:t>
            </a:r>
            <a:endParaRPr lang="en-US" altLang="ko-KR" sz="280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en-US" altLang="ko-KR" sz="14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</a:t>
            </a:r>
            <a:endParaRPr lang="en-US" altLang="ko-KR" sz="14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en-US" altLang="ko-KR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* </a:t>
            </a:r>
            <a:r>
              <a:rPr lang="ko-KR" altLang="en-US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하느님의 </a:t>
            </a:r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구원계획은 </a:t>
            </a:r>
            <a:r>
              <a:rPr lang="ko-KR" altLang="en-US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예수그리스도의 </a:t>
            </a:r>
            <a:endParaRPr lang="en-US" altLang="ko-KR" sz="280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   </a:t>
            </a:r>
            <a:r>
              <a:rPr lang="ko-KR" altLang="en-US" sz="28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죽음을 </a:t>
            </a:r>
            <a:r>
              <a:rPr lang="ko-KR" altLang="en-US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통해 단 한번에 이루셨다</a:t>
            </a:r>
            <a:r>
              <a:rPr lang="en-US" altLang="ko-KR" sz="28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궁서" pitchFamily="18" charset="-127"/>
                <a:ea typeface="HY궁서" pitchFamily="18" charset="-127"/>
              </a:rPr>
              <a:t>.</a:t>
            </a:r>
            <a:endParaRPr lang="ko-KR" altLang="en-US" sz="28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771800" y="393305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*</a:t>
            </a:r>
            <a:r>
              <a:rPr lang="ko-KR" altLang="en-US" sz="32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예수님의 </a:t>
            </a:r>
            <a:r>
              <a:rPr lang="ko-KR" altLang="en-US" sz="320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강생이유</a:t>
            </a:r>
            <a:r>
              <a:rPr lang="en-US" altLang="ko-KR" sz="32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?*</a:t>
            </a:r>
            <a:endParaRPr lang="en-US" altLang="ko-KR" sz="32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32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우리 </a:t>
            </a:r>
            <a:r>
              <a:rPr lang="ko-KR" altLang="en-US" sz="32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인간을 </a:t>
            </a:r>
            <a:r>
              <a:rPr lang="ko-KR" altLang="en-US" sz="320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위해 목숨을 </a:t>
            </a:r>
            <a:r>
              <a:rPr lang="ko-KR" altLang="en-US" sz="32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바쳐</a:t>
            </a:r>
            <a:endParaRPr lang="en-US" altLang="ko-KR" sz="32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나무B" pitchFamily="18" charset="-127"/>
              <a:ea typeface="HY나무B" pitchFamily="18" charset="-127"/>
            </a:endParaRPr>
          </a:p>
          <a:p>
            <a:r>
              <a:rPr lang="ko-KR" altLang="en-US" sz="32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몸값을 치르기 위해서입니다</a:t>
            </a:r>
            <a:r>
              <a:rPr lang="en-US" altLang="ko-KR" sz="32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.</a:t>
            </a:r>
            <a:r>
              <a:rPr lang="ko-KR" altLang="en-US" sz="32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나무B" pitchFamily="18" charset="-127"/>
                <a:ea typeface="HY나무B" pitchFamily="18" charset="-127"/>
              </a:rPr>
              <a:t> </a:t>
            </a:r>
            <a:endParaRPr lang="ko-KR" altLang="en-US" sz="32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10" name="포인트가 4개인 별 9"/>
          <p:cNvSpPr/>
          <p:nvPr/>
        </p:nvSpPr>
        <p:spPr>
          <a:xfrm>
            <a:off x="453030" y="534166"/>
            <a:ext cx="1224136" cy="2160240"/>
          </a:xfrm>
          <a:prstGeom prst="star4">
            <a:avLst>
              <a:gd name="adj" fmla="val 1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포인트가 4개인 별 11"/>
          <p:cNvSpPr/>
          <p:nvPr/>
        </p:nvSpPr>
        <p:spPr>
          <a:xfrm>
            <a:off x="1331640" y="3645024"/>
            <a:ext cx="1224136" cy="2160240"/>
          </a:xfrm>
          <a:prstGeom prst="star4">
            <a:avLst>
              <a:gd name="adj" fmla="val 16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다이어그램 1"/>
          <p:cNvGraphicFramePr/>
          <p:nvPr/>
        </p:nvGraphicFramePr>
        <p:xfrm>
          <a:off x="107504" y="676920"/>
          <a:ext cx="91440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직사각형 2"/>
          <p:cNvSpPr/>
          <p:nvPr/>
        </p:nvSpPr>
        <p:spPr>
          <a:xfrm>
            <a:off x="322512" y="2377016"/>
            <a:ext cx="172819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이스라엘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백성의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반대를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받는 표적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482752" y="2377016"/>
            <a:ext cx="1728192" cy="30963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성경에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기록된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대로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우리의 죄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때문에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죽으셨다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42992" y="2377016"/>
            <a:ext cx="1728192" cy="30963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벗을</a:t>
            </a:r>
            <a:endParaRPr lang="en-US" altLang="ko-KR" sz="24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위하여 제</a:t>
            </a:r>
            <a:endParaRPr lang="en-US" altLang="ko-KR" sz="24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목숨을 </a:t>
            </a:r>
            <a:endParaRPr lang="en-US" altLang="ko-KR" sz="24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바치는</a:t>
            </a:r>
            <a:endParaRPr lang="en-US" altLang="ko-KR" sz="24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것보다 </a:t>
            </a:r>
            <a:endParaRPr lang="en-US" altLang="ko-KR" sz="24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더 큰 </a:t>
            </a:r>
            <a:endParaRPr lang="en-US" altLang="ko-KR" sz="24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사랑은</a:t>
            </a:r>
            <a:endParaRPr lang="en-US" altLang="ko-KR" sz="2400" spc="-15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없다</a:t>
            </a:r>
            <a:r>
              <a:rPr lang="en-US" altLang="ko-KR" sz="2400" spc="-1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6803232" y="2377016"/>
            <a:ext cx="1728192" cy="30963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묻히시다</a:t>
            </a:r>
            <a:endParaRPr lang="ko-KR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3563888" y="188640"/>
            <a:ext cx="2520280" cy="2043608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율법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타원 2"/>
          <p:cNvSpPr/>
          <p:nvPr/>
        </p:nvSpPr>
        <p:spPr>
          <a:xfrm>
            <a:off x="4572000" y="1412776"/>
            <a:ext cx="2520280" cy="208823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성전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타원 3"/>
          <p:cNvSpPr/>
          <p:nvPr/>
        </p:nvSpPr>
        <p:spPr>
          <a:xfrm>
            <a:off x="2627784" y="1412776"/>
            <a:ext cx="2520280" cy="2088232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</a:t>
            </a:r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</a:t>
            </a:r>
            <a:endParaRPr lang="en-US" altLang="ko-KR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행세</a:t>
            </a:r>
            <a:endParaRPr lang="ko-KR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3588752"/>
            <a:ext cx="8136904" cy="3212976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ko-KR" altLang="en-US" sz="2400" u="sng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예루살렘의 종교지도자들에게 받은 반대 세 가지 이유</a:t>
            </a:r>
            <a:endParaRPr lang="en-US" altLang="ko-KR" sz="2400" u="sng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/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율법을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어기셨다는 것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/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근본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정신을 회복하고 온전히 지키신 것임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그분은 진정 하느님이셨다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죄인에 대한 자비가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그들이   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endParaRPr lang="en-US" altLang="ko-KR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/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내린 </a:t>
            </a:r>
            <a:r>
              <a:rPr lang="ko-KR" alt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속좁은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정의와 극단적으로 대립하게 됨  </a:t>
            </a:r>
            <a:endParaRPr lang="en-US" altLang="ko-KR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/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성전이 하느님의 집이요 기도하는 집이라고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선언하시고 </a:t>
            </a:r>
            <a:endParaRPr lang="en-US" altLang="ko-KR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/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성전을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정화시키심 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종교적 관습과 관행으로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기득권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누리</a:t>
            </a:r>
            <a:endParaRPr lang="en-US" altLang="ko-KR" sz="2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/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ko-KR" alt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던 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사람들에게 선전포고하셨기 때문에 심한 반대 </a:t>
            </a:r>
            <a:r>
              <a:rPr lang="en-US" altLang="ko-K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ko-KR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</a:t>
            </a:r>
            <a:endParaRPr lang="ko-KR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직사각형 5"/>
          <p:cNvSpPr/>
          <p:nvPr/>
        </p:nvSpPr>
        <p:spPr>
          <a:xfrm rot="19775553">
            <a:off x="741911" y="886721"/>
            <a:ext cx="2384142" cy="1162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⓵</a:t>
            </a:r>
          </a:p>
          <a:p>
            <a:pPr algn="ctr"/>
            <a:r>
              <a:rPr lang="ko-KR" altLang="en-US" sz="2400" err="1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유다인들이</a:t>
            </a:r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400" smtClean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2400" smtClean="0">
                <a:ln w="317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반대</a:t>
            </a:r>
            <a:endParaRPr lang="ko-KR" altLang="en-US" sz="2400" dirty="0">
              <a:ln w="317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869324" y="1340768"/>
            <a:ext cx="4752528" cy="5328592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예수님께서는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공생활이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시작하면서 받으신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세례 때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</a:t>
            </a:r>
            <a:r>
              <a:rPr lang="ko-KR" altLang="en-US" sz="2400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고난받는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주님의 종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사명 깨달으심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공생활 내내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반대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죽음의 위협 직면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예루살렘을 향한 길 오르며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세 번이나 수난 예고하심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제자들은 그 말씀 이해 못함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ko-KR" altLang="en-US" sz="24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7584" y="332656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⓶ </a:t>
            </a:r>
            <a:r>
              <a:rPr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고난받는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주님의 종</a:t>
            </a:r>
          </a:p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6012160" y="263691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 descr="C:\Users\1\AppData\Local\Microsoft\Windows\Temporary Internet Files\Content.IE5\LL83WZVT\MC9002030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450304" y="2007096"/>
            <a:ext cx="4824536" cy="3923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Microsoft\Windows\Temporary Internet Files\Content.IE5\G6HRNC64\MC9004261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587284" cy="525658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491880" y="1340768"/>
            <a:ext cx="5129972" cy="5328592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아무도 나에게서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목숨을 빼앗지 못한다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내가 스스로 그것을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내놓는 것이다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요한 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10,18)</a:t>
            </a: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예수님께서는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당시의 죽음을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가장 적극적으로</a:t>
            </a:r>
            <a:r>
              <a:rPr lang="ko-KR" altLang="en-US" sz="2400" dirty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받아들이셨다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스스로 죽음을 향해 전진하셨고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지도자들과 군중 손에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자신을 고스란히 내맡기셨다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539552" y="332656"/>
            <a:ext cx="8136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성경에 기록된 대로 우리의 죄 때문에 죽으셨다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5940152" y="371703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Microsoft\Windows\Temporary Internet Files\Content.IE5\G6HRNC64\MC9004261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587284" cy="525658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491880" y="1340768"/>
            <a:ext cx="5129972" cy="5328592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성경에 기록된 대로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라는 말은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구약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옛 계약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을 통해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이미 밝혀진 하느님의 뜻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하느님의 계획이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온전히 이루어졌다는 뜻이다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우리 죄 때문에 죽으셨다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는 말은 예수님의 죽음이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구속의 의미를 지니고 있다는 뜻이다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  <a:p>
            <a:pPr algn="ctr"/>
            <a:endParaRPr lang="ko-KR" altLang="en-US" sz="24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332656"/>
            <a:ext cx="8136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성경에 기록된 대로 우리의 죄 때문에 죽으셨다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5580112" y="4149080"/>
            <a:ext cx="108012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Microsoft\Windows\Temporary Internet Files\Content.IE5\G6HRNC64\MC90042615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587284" cy="525658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491880" y="1340768"/>
            <a:ext cx="5129972" cy="5328592"/>
          </a:xfrm>
          <a:prstGeom prst="rect">
            <a:avLst/>
          </a:prstGeom>
          <a:solidFill>
            <a:srgbClr val="FFCC6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구속 또는 </a:t>
            </a:r>
            <a:r>
              <a:rPr lang="ko-KR" altLang="en-US" sz="2400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속량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몸값을 받고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노비의 신분을 풀어 주어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양민이 되게 한다는 뜻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사람의 아들은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섬김을 받으러 온 것이 아니라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섬기러 왔고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또 많은 이들의 몸값으로 </a:t>
            </a:r>
            <a:endParaRPr lang="en-US" altLang="ko-KR" sz="2400" dirty="0" smtClean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자기 목숨을 바치러 왔다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en-US" sz="2400" dirty="0" err="1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마르</a:t>
            </a:r>
            <a:r>
              <a:rPr lang="ko-KR" altLang="en-US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10,45)</a:t>
            </a:r>
            <a:endParaRPr lang="ko-KR" altLang="en-US" sz="24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332656"/>
            <a:ext cx="81369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성경에 기록된 대로 우리의 죄 때문에 죽으셨다</a:t>
            </a:r>
            <a:r>
              <a:rPr lang="en-US" altLang="ko-K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endParaRPr lang="ko-KR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아래쪽 화살표 4"/>
          <p:cNvSpPr/>
          <p:nvPr/>
        </p:nvSpPr>
        <p:spPr>
          <a:xfrm>
            <a:off x="5796136" y="206084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</TotalTime>
  <Words>789</Words>
  <Application>Microsoft Office PowerPoint</Application>
  <PresentationFormat>화면 슬라이드 쇼(4:3)</PresentationFormat>
  <Paragraphs>253</Paragraphs>
  <Slides>19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간추린  가톨릭 교회 교리서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간추린 가톨릭 교회 교리서</dc:title>
  <dc:creator>1</dc:creator>
  <cp:lastModifiedBy>Administrator</cp:lastModifiedBy>
  <cp:revision>160</cp:revision>
  <dcterms:created xsi:type="dcterms:W3CDTF">2012-07-25T04:44:19Z</dcterms:created>
  <dcterms:modified xsi:type="dcterms:W3CDTF">2012-12-26T06:01:40Z</dcterms:modified>
</cp:coreProperties>
</file>