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663300"/>
    <a:srgbClr val="FFCC66"/>
    <a:srgbClr val="FF9966"/>
    <a:srgbClr val="FF9933"/>
    <a:srgbClr val="FF3399"/>
    <a:srgbClr val="FFFF66"/>
    <a:srgbClr val="00CC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3060" autoAdjust="0"/>
  </p:normalViewPr>
  <p:slideViewPr>
    <p:cSldViewPr>
      <p:cViewPr>
        <p:scale>
          <a:sx n="75" d="100"/>
          <a:sy n="75" d="100"/>
        </p:scale>
        <p:origin x="-117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D5348-C6B4-428D-8292-D55E9665673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83C5872-D2A1-471E-B030-D7F6D0F3E302}">
      <dgm:prSet phldrT="[텍스트]"/>
      <dgm:spPr>
        <a:solidFill>
          <a:schemeClr val="tx2">
            <a:lumMod val="75000"/>
            <a:alpha val="90000"/>
          </a:schemeClr>
        </a:solidFill>
        <a:ln>
          <a:solidFill>
            <a:schemeClr val="bg1"/>
          </a:solidFill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latinLnBrk="1"/>
          <a:r>
            <a:rPr lang="en-US" altLang="ko-KR" b="0" cap="none" spc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  </a:t>
          </a:r>
          <a:r>
            <a:rPr lang="ko-KR" altLang="en-US" b="0" cap="none" spc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우리가 믿는 </a:t>
          </a:r>
          <a:endParaRPr lang="en-US" altLang="ko-KR" b="0" cap="none" spc="0" dirty="0" smtClean="0">
            <a:ln w="18415" cmpd="sng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atinLnBrk="1"/>
          <a:r>
            <a:rPr lang="ko-KR" altLang="en-US" b="0" cap="none" spc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하느님은 어떤 분입니까</a:t>
          </a:r>
          <a:r>
            <a:rPr lang="en-US" altLang="ko-KR" b="0" cap="none" spc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?</a:t>
          </a:r>
          <a:endParaRPr lang="ko-KR" altLang="en-US" b="0" cap="none" spc="0" dirty="0">
            <a:ln w="18415" cmpd="sng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8B77120-4AA7-4C89-96D3-9F69260621B4}" type="parTrans" cxnId="{D37168AF-305C-44B2-96EF-6B1B9304B32E}">
      <dgm:prSet/>
      <dgm:spPr/>
      <dgm:t>
        <a:bodyPr/>
        <a:lstStyle/>
        <a:p>
          <a:pPr latinLnBrk="1"/>
          <a:endParaRPr lang="ko-KR" altLang="en-US"/>
        </a:p>
      </dgm:t>
    </dgm:pt>
    <dgm:pt modelId="{03866C56-6A78-4B09-9C83-90DBE1196FE6}" type="sibTrans" cxnId="{D37168AF-305C-44B2-96EF-6B1B9304B32E}">
      <dgm:prSet/>
      <dgm:spPr/>
      <dgm:t>
        <a:bodyPr/>
        <a:lstStyle/>
        <a:p>
          <a:pPr latinLnBrk="1"/>
          <a:endParaRPr lang="ko-KR" altLang="en-US"/>
        </a:p>
      </dgm:t>
    </dgm:pt>
    <dgm:pt modelId="{A7F374E3-21AD-48C8-9A69-3EBF44DD28C7}">
      <dgm:prSet phldrT="[텍스트]" custT="1"/>
      <dgm:spPr>
        <a:solidFill>
          <a:schemeClr val="tx2">
            <a:lumMod val="75000"/>
            <a:alpha val="9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latinLnBrk="1"/>
          <a:r>
            <a:rPr lang="ko-KR" alt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 우리는 오직 한 분뿐이신 하느님을 믿습니다</a:t>
          </a:r>
          <a:r>
            <a:rPr lang="en-US" altLang="ko-KR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</a:t>
          </a:r>
        </a:p>
        <a:p>
          <a:pPr algn="ctr" latinLnBrk="1"/>
          <a:r>
            <a:rPr lang="en-US" altLang="ko-KR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“</a:t>
          </a:r>
          <a:r>
            <a:rPr lang="ko-KR" alt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우리의 한님은 주님이시다</a:t>
          </a:r>
          <a:r>
            <a:rPr lang="en-US" altLang="ko-KR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</a:t>
          </a:r>
        </a:p>
        <a:p>
          <a:pPr algn="ctr" latinLnBrk="1"/>
          <a:r>
            <a:rPr lang="ko-KR" alt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주님 한 분뿐이시다</a:t>
          </a:r>
          <a:r>
            <a:rPr lang="en-US" altLang="ko-KR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”(</a:t>
          </a:r>
          <a:r>
            <a:rPr lang="ko-KR" alt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신명 </a:t>
          </a:r>
          <a:r>
            <a:rPr lang="en-US" altLang="ko-KR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6,4). </a:t>
          </a:r>
        </a:p>
        <a:p>
          <a:pPr algn="ctr" latinLnBrk="1"/>
          <a:r>
            <a:rPr lang="ko-KR" alt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그분은 </a:t>
          </a:r>
          <a:r>
            <a:rPr lang="en-US" altLang="ko-KR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“</a:t>
          </a:r>
          <a:r>
            <a:rPr lang="ko-KR" alt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사랑과 진실이 넘치는</a:t>
          </a:r>
          <a:r>
            <a:rPr lang="en-US" altLang="ko-KR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”(</a:t>
          </a:r>
          <a:r>
            <a:rPr lang="ko-KR" alt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탈출 </a:t>
          </a:r>
          <a:r>
            <a:rPr lang="en-US" altLang="ko-KR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34,6) </a:t>
          </a:r>
        </a:p>
        <a:p>
          <a:pPr algn="ctr" latinLnBrk="1"/>
          <a:r>
            <a:rPr lang="ko-KR" alt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하느님이십니다</a:t>
          </a:r>
          <a:r>
            <a:rPr lang="en-US" altLang="ko-KR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</a:t>
          </a:r>
          <a:endParaRPr lang="ko-KR" alt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F798C8F-09D5-4236-8AD6-92001D8E6CD1}" type="parTrans" cxnId="{68A12C4F-6BEA-4E88-AFD6-39E9B3C30F5A}">
      <dgm:prSet/>
      <dgm:spPr/>
      <dgm:t>
        <a:bodyPr/>
        <a:lstStyle/>
        <a:p>
          <a:pPr latinLnBrk="1"/>
          <a:endParaRPr lang="ko-KR" altLang="en-US"/>
        </a:p>
      </dgm:t>
    </dgm:pt>
    <dgm:pt modelId="{C9CBFBA9-E5FC-46CD-9E8A-3CD9DFA2BF4D}" type="sibTrans" cxnId="{68A12C4F-6BEA-4E88-AFD6-39E9B3C30F5A}">
      <dgm:prSet/>
      <dgm:spPr/>
      <dgm:t>
        <a:bodyPr/>
        <a:lstStyle/>
        <a:p>
          <a:pPr latinLnBrk="1"/>
          <a:endParaRPr lang="ko-KR" altLang="en-US"/>
        </a:p>
      </dgm:t>
    </dgm:pt>
    <dgm:pt modelId="{92854D76-9E9A-4742-8302-6D09A99EA284}" type="pres">
      <dgm:prSet presAssocID="{ED5D5348-C6B4-428D-8292-D55E966567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81394C-1295-4E0C-98B3-5ECBEF9AA3F2}" type="pres">
      <dgm:prSet presAssocID="{383C5872-D2A1-471E-B030-D7F6D0F3E302}" presName="root" presStyleCnt="0"/>
      <dgm:spPr/>
    </dgm:pt>
    <dgm:pt modelId="{34A708C3-9E29-492D-9D55-3568165229A6}" type="pres">
      <dgm:prSet presAssocID="{383C5872-D2A1-471E-B030-D7F6D0F3E302}" presName="rootComposite" presStyleCnt="0"/>
      <dgm:spPr/>
    </dgm:pt>
    <dgm:pt modelId="{DA448526-EB61-4ECC-8410-C73045879432}" type="pres">
      <dgm:prSet presAssocID="{383C5872-D2A1-471E-B030-D7F6D0F3E302}" presName="rootText" presStyleLbl="node1" presStyleIdx="0" presStyleCnt="1" custScaleX="195599" custLinFactNeighborX="85418" custLinFactNeighborY="22639"/>
      <dgm:spPr/>
      <dgm:t>
        <a:bodyPr/>
        <a:lstStyle/>
        <a:p>
          <a:pPr latinLnBrk="1"/>
          <a:endParaRPr lang="ko-KR" altLang="en-US"/>
        </a:p>
      </dgm:t>
    </dgm:pt>
    <dgm:pt modelId="{9B4570F2-21C9-4AD8-9638-0C98B92C2DAA}" type="pres">
      <dgm:prSet presAssocID="{383C5872-D2A1-471E-B030-D7F6D0F3E302}" presName="rootConnector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94AECC9B-BB5B-4ECC-9CD0-6B7E278FE22A}" type="pres">
      <dgm:prSet presAssocID="{383C5872-D2A1-471E-B030-D7F6D0F3E302}" presName="childShape" presStyleCnt="0"/>
      <dgm:spPr/>
    </dgm:pt>
    <dgm:pt modelId="{67C0C915-0B22-4886-8204-3B1EB0F2DDB1}" type="pres">
      <dgm:prSet presAssocID="{8F798C8F-09D5-4236-8AD6-92001D8E6CD1}" presName="Name13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7C2F4557-FF56-4A99-A4C1-73563B320BD1}" type="pres">
      <dgm:prSet presAssocID="{A7F374E3-21AD-48C8-9A69-3EBF44DD28C7}" presName="childText" presStyleLbl="bgAcc1" presStyleIdx="0" presStyleCnt="1" custScaleX="337958" custScaleY="288387" custLinFactNeighborX="-9071" custLinFactNeighborY="984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37168AF-305C-44B2-96EF-6B1B9304B32E}" srcId="{ED5D5348-C6B4-428D-8292-D55E96656735}" destId="{383C5872-D2A1-471E-B030-D7F6D0F3E302}" srcOrd="0" destOrd="0" parTransId="{B8B77120-4AA7-4C89-96D3-9F69260621B4}" sibTransId="{03866C56-6A78-4B09-9C83-90DBE1196FE6}"/>
    <dgm:cxn modelId="{B290FFB6-7AC6-4501-B4DB-F4253BB336A3}" type="presOf" srcId="{ED5D5348-C6B4-428D-8292-D55E96656735}" destId="{92854D76-9E9A-4742-8302-6D09A99EA284}" srcOrd="0" destOrd="0" presId="urn:microsoft.com/office/officeart/2005/8/layout/hierarchy3"/>
    <dgm:cxn modelId="{7B9422C1-76D1-4C43-BD7E-37FAD89203CF}" type="presOf" srcId="{A7F374E3-21AD-48C8-9A69-3EBF44DD28C7}" destId="{7C2F4557-FF56-4A99-A4C1-73563B320BD1}" srcOrd="0" destOrd="0" presId="urn:microsoft.com/office/officeart/2005/8/layout/hierarchy3"/>
    <dgm:cxn modelId="{B0043449-1726-4E88-9CC1-F6BFEA3FBB6C}" type="presOf" srcId="{383C5872-D2A1-471E-B030-D7F6D0F3E302}" destId="{9B4570F2-21C9-4AD8-9638-0C98B92C2DAA}" srcOrd="1" destOrd="0" presId="urn:microsoft.com/office/officeart/2005/8/layout/hierarchy3"/>
    <dgm:cxn modelId="{475AD240-54DE-4797-A453-00182A372017}" type="presOf" srcId="{383C5872-D2A1-471E-B030-D7F6D0F3E302}" destId="{DA448526-EB61-4ECC-8410-C73045879432}" srcOrd="0" destOrd="0" presId="urn:microsoft.com/office/officeart/2005/8/layout/hierarchy3"/>
    <dgm:cxn modelId="{8E42578A-74A4-4402-B9CC-11C189FA7D71}" type="presOf" srcId="{8F798C8F-09D5-4236-8AD6-92001D8E6CD1}" destId="{67C0C915-0B22-4886-8204-3B1EB0F2DDB1}" srcOrd="0" destOrd="0" presId="urn:microsoft.com/office/officeart/2005/8/layout/hierarchy3"/>
    <dgm:cxn modelId="{68A12C4F-6BEA-4E88-AFD6-39E9B3C30F5A}" srcId="{383C5872-D2A1-471E-B030-D7F6D0F3E302}" destId="{A7F374E3-21AD-48C8-9A69-3EBF44DD28C7}" srcOrd="0" destOrd="0" parTransId="{8F798C8F-09D5-4236-8AD6-92001D8E6CD1}" sibTransId="{C9CBFBA9-E5FC-46CD-9E8A-3CD9DFA2BF4D}"/>
    <dgm:cxn modelId="{D2D3E0B3-D7FC-40E0-81B7-21F1FA1F4FCF}" type="presParOf" srcId="{92854D76-9E9A-4742-8302-6D09A99EA284}" destId="{6681394C-1295-4E0C-98B3-5ECBEF9AA3F2}" srcOrd="0" destOrd="0" presId="urn:microsoft.com/office/officeart/2005/8/layout/hierarchy3"/>
    <dgm:cxn modelId="{3DC36EAC-2F23-49E4-A805-E55CB6F19E6C}" type="presParOf" srcId="{6681394C-1295-4E0C-98B3-5ECBEF9AA3F2}" destId="{34A708C3-9E29-492D-9D55-3568165229A6}" srcOrd="0" destOrd="0" presId="urn:microsoft.com/office/officeart/2005/8/layout/hierarchy3"/>
    <dgm:cxn modelId="{A13E0025-D31A-4DAD-80D2-37A5C6CB0007}" type="presParOf" srcId="{34A708C3-9E29-492D-9D55-3568165229A6}" destId="{DA448526-EB61-4ECC-8410-C73045879432}" srcOrd="0" destOrd="0" presId="urn:microsoft.com/office/officeart/2005/8/layout/hierarchy3"/>
    <dgm:cxn modelId="{8788C55C-CBD1-4306-BA81-1075D02533E7}" type="presParOf" srcId="{34A708C3-9E29-492D-9D55-3568165229A6}" destId="{9B4570F2-21C9-4AD8-9638-0C98B92C2DAA}" srcOrd="1" destOrd="0" presId="urn:microsoft.com/office/officeart/2005/8/layout/hierarchy3"/>
    <dgm:cxn modelId="{E83FC467-0B63-4F32-9949-A9476F49CEBB}" type="presParOf" srcId="{6681394C-1295-4E0C-98B3-5ECBEF9AA3F2}" destId="{94AECC9B-BB5B-4ECC-9CD0-6B7E278FE22A}" srcOrd="1" destOrd="0" presId="urn:microsoft.com/office/officeart/2005/8/layout/hierarchy3"/>
    <dgm:cxn modelId="{342B0713-CF86-494A-87B7-224FCBBABD3D}" type="presParOf" srcId="{94AECC9B-BB5B-4ECC-9CD0-6B7E278FE22A}" destId="{67C0C915-0B22-4886-8204-3B1EB0F2DDB1}" srcOrd="0" destOrd="0" presId="urn:microsoft.com/office/officeart/2005/8/layout/hierarchy3"/>
    <dgm:cxn modelId="{52D2491C-4B3C-4231-A4F7-F0FFB36D8C87}" type="presParOf" srcId="{94AECC9B-BB5B-4ECC-9CD0-6B7E278FE22A}" destId="{7C2F4557-FF56-4A99-A4C1-73563B320BD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47E084-B10F-4D7D-A501-AA1945D05FC9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A7D470E4-EE84-4963-848B-86CB7E6A3233}">
      <dgm:prSet phldrT="[텍스트]"/>
      <dgm:spPr/>
      <dgm:t>
        <a:bodyPr/>
        <a:lstStyle/>
        <a:p>
          <a:pPr latinLnBrk="1"/>
          <a:r>
            <a:rPr lang="ko-KR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신명 </a:t>
          </a:r>
          <a:r>
            <a:rPr lang="en-US" altLang="ko-K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7,9</a:t>
          </a:r>
          <a:endParaRPr lang="ko-KR" alt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55DD05D-19B0-46CF-86B4-214240DC17C9}" type="parTrans" cxnId="{085D7FA7-169B-4DED-BF3C-A47D40EC4383}">
      <dgm:prSet/>
      <dgm:spPr/>
      <dgm:t>
        <a:bodyPr/>
        <a:lstStyle/>
        <a:p>
          <a:pPr latinLnBrk="1"/>
          <a:endParaRPr lang="ko-KR" altLang="en-US"/>
        </a:p>
      </dgm:t>
    </dgm:pt>
    <dgm:pt modelId="{E42CFEC2-7B64-41D6-8F3A-E099A95AC8E6}" type="sibTrans" cxnId="{085D7FA7-169B-4DED-BF3C-A47D40EC4383}">
      <dgm:prSet/>
      <dgm:spPr/>
      <dgm:t>
        <a:bodyPr/>
        <a:lstStyle/>
        <a:p>
          <a:pPr latinLnBrk="1"/>
          <a:endParaRPr lang="ko-KR" altLang="en-US"/>
        </a:p>
      </dgm:t>
    </dgm:pt>
    <dgm:pt modelId="{3A50A4DC-8C29-45E8-8286-69F5110B657A}">
      <dgm:prSet phldrT="[텍스트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latinLnBrk="1"/>
          <a:r>
            <a:rPr lang="ko-KR" altLang="en-US" sz="2000" b="0" cap="none" spc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주 </a:t>
          </a:r>
          <a:r>
            <a:rPr lang="ko-KR" altLang="en-US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너희 하느님께서 참 하느님이시며</a:t>
          </a:r>
          <a:r>
            <a:rPr lang="en-US" altLang="ko-KR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, </a:t>
          </a:r>
          <a:r>
            <a:rPr lang="ko-KR" altLang="en-US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당신을 </a:t>
          </a:r>
          <a:r>
            <a:rPr lang="ko-KR" altLang="en-US" sz="2000" b="0" cap="none" spc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사랑하고 계명을 </a:t>
          </a:r>
          <a:r>
            <a:rPr lang="ko-KR" altLang="en-US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지키는 이들에게는</a:t>
          </a:r>
          <a:r>
            <a:rPr lang="en-US" altLang="ko-KR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, </a:t>
          </a:r>
          <a:r>
            <a:rPr lang="ko-KR" altLang="en-US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천대에 이르기까지 계약과 자애를 지키시는 </a:t>
          </a:r>
          <a:r>
            <a:rPr lang="ko-KR" altLang="en-US" sz="2000" b="0" cap="none" spc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진실하신 하느님이심을</a:t>
          </a:r>
          <a:r>
            <a:rPr lang="en-US" altLang="ko-KR" sz="2000" b="0" cap="none" spc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… </a:t>
          </a:r>
          <a:endParaRPr lang="ko-KR" altLang="en-US" sz="2000" b="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83449DBA-ECBC-41F2-B1E5-CE087477D4B1}" type="parTrans" cxnId="{033079BD-E25C-4228-9FAD-ED3934EF94E4}">
      <dgm:prSet/>
      <dgm:spPr/>
      <dgm:t>
        <a:bodyPr/>
        <a:lstStyle/>
        <a:p>
          <a:pPr latinLnBrk="1"/>
          <a:endParaRPr lang="ko-KR" altLang="en-US"/>
        </a:p>
      </dgm:t>
    </dgm:pt>
    <dgm:pt modelId="{213C17E0-0570-4FCB-A6E2-A7A5C45395B0}" type="sibTrans" cxnId="{033079BD-E25C-4228-9FAD-ED3934EF94E4}">
      <dgm:prSet/>
      <dgm:spPr/>
      <dgm:t>
        <a:bodyPr/>
        <a:lstStyle/>
        <a:p>
          <a:pPr latinLnBrk="1"/>
          <a:endParaRPr lang="ko-KR" altLang="en-US"/>
        </a:p>
      </dgm:t>
    </dgm:pt>
    <dgm:pt modelId="{AC8CB59C-32B5-4B5E-A0BC-06397594081A}">
      <dgm:prSet phldrT="[텍스트]"/>
      <dgm:spPr/>
      <dgm:t>
        <a:bodyPr/>
        <a:lstStyle/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요한 </a:t>
          </a:r>
          <a:r>
            <a:rPr lang="en-US" altLang="ko-KR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3,16</a:t>
          </a:r>
          <a:endParaRPr lang="ko-KR" alt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85639B0-4C22-4975-9F9F-9487749D0EAE}" type="parTrans" cxnId="{3C8E105F-A158-4349-95E0-D1EDE903AFA4}">
      <dgm:prSet/>
      <dgm:spPr/>
      <dgm:t>
        <a:bodyPr/>
        <a:lstStyle/>
        <a:p>
          <a:pPr latinLnBrk="1"/>
          <a:endParaRPr lang="ko-KR" altLang="en-US"/>
        </a:p>
      </dgm:t>
    </dgm:pt>
    <dgm:pt modelId="{26C23E13-EC47-43B5-BCCA-8CF147730BEB}" type="sibTrans" cxnId="{3C8E105F-A158-4349-95E0-D1EDE903AFA4}">
      <dgm:prSet/>
      <dgm:spPr/>
      <dgm:t>
        <a:bodyPr/>
        <a:lstStyle/>
        <a:p>
          <a:pPr latinLnBrk="1"/>
          <a:endParaRPr lang="ko-KR" altLang="en-US"/>
        </a:p>
      </dgm:t>
    </dgm:pt>
    <dgm:pt modelId="{162788E8-77B6-4BD5-8285-6F1657C7CBDF}">
      <dgm:prSet phldrT="[텍스트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latinLnBrk="1"/>
          <a:r>
            <a:rPr lang="ko-KR" altLang="en-US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하느님께서는 세상을 너무나 사랑하신 나머지 외아들을 내주시어</a:t>
          </a:r>
          <a:r>
            <a:rPr lang="en-US" altLang="ko-KR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, </a:t>
          </a:r>
          <a:r>
            <a:rPr lang="ko-KR" altLang="en-US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그를 믿는 사람은 누구나 멸망하지 않고 영원한 생명을 얻게 하셨다</a:t>
          </a:r>
          <a:r>
            <a:rPr lang="en-US" altLang="ko-KR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</a:t>
          </a:r>
          <a:endParaRPr lang="ko-KR" altLang="en-US" sz="2000" b="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B0E96638-1D5F-4175-AC98-6E4C1E91F714}" type="parTrans" cxnId="{2EAE5F95-72DA-4D27-B5DE-1EAD119C4372}">
      <dgm:prSet/>
      <dgm:spPr/>
      <dgm:t>
        <a:bodyPr/>
        <a:lstStyle/>
        <a:p>
          <a:pPr latinLnBrk="1"/>
          <a:endParaRPr lang="ko-KR" altLang="en-US"/>
        </a:p>
      </dgm:t>
    </dgm:pt>
    <dgm:pt modelId="{B9CD889C-5A94-4187-B2AB-352E09949F94}" type="sibTrans" cxnId="{2EAE5F95-72DA-4D27-B5DE-1EAD119C4372}">
      <dgm:prSet/>
      <dgm:spPr/>
      <dgm:t>
        <a:bodyPr/>
        <a:lstStyle/>
        <a:p>
          <a:pPr latinLnBrk="1"/>
          <a:endParaRPr lang="ko-KR" altLang="en-US"/>
        </a:p>
      </dgm:t>
    </dgm:pt>
    <dgm:pt modelId="{36867D4B-650E-4C28-8C18-82FE2919CCDD}">
      <dgm:prSet phldrT="[텍스트]"/>
      <dgm:spPr/>
      <dgm:t>
        <a:bodyPr/>
        <a:lstStyle/>
        <a:p>
          <a:pPr latinLnBrk="1"/>
          <a:r>
            <a:rPr lang="en-US" altLang="ko-K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r>
            <a:rPr lang="ko-KR" altLang="en-US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코린</a:t>
          </a:r>
          <a:r>
            <a:rPr lang="ko-KR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ko-K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1,25</a:t>
          </a:r>
          <a:endParaRPr lang="ko-KR" alt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5493973-3B36-4441-B937-A57485F36E8E}" type="parTrans" cxnId="{53F3F03E-DAEA-46ED-85A0-7462DEECF03B}">
      <dgm:prSet/>
      <dgm:spPr/>
      <dgm:t>
        <a:bodyPr/>
        <a:lstStyle/>
        <a:p>
          <a:pPr latinLnBrk="1"/>
          <a:endParaRPr lang="ko-KR" altLang="en-US"/>
        </a:p>
      </dgm:t>
    </dgm:pt>
    <dgm:pt modelId="{AE7655A9-F9C7-46B6-B709-799C737933E2}" type="sibTrans" cxnId="{53F3F03E-DAEA-46ED-85A0-7462DEECF03B}">
      <dgm:prSet/>
      <dgm:spPr/>
      <dgm:t>
        <a:bodyPr/>
        <a:lstStyle/>
        <a:p>
          <a:pPr latinLnBrk="1"/>
          <a:endParaRPr lang="ko-KR" altLang="en-US"/>
        </a:p>
      </dgm:t>
    </dgm:pt>
    <dgm:pt modelId="{591ADD9E-CAAC-471A-997B-AA7F6BC58045}">
      <dgm:prSet phldrT="[텍스트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latinLnBrk="1"/>
          <a:r>
            <a:rPr lang="ko-KR" altLang="en-US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하느님의 어리석음이 사람보다 더 지혜롭고 하느님의 약함이 사람보다 더 강하기 때문입니다</a:t>
          </a:r>
          <a:r>
            <a:rPr lang="en-US" altLang="ko-KR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</a:t>
          </a:r>
          <a:endParaRPr lang="ko-KR" altLang="en-US" sz="2000" b="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B20693BA-7540-4324-B73A-BF74E45DD870}" type="parTrans" cxnId="{D6454EC5-B0AB-4BC3-A649-55479FB57BD7}">
      <dgm:prSet/>
      <dgm:spPr/>
      <dgm:t>
        <a:bodyPr/>
        <a:lstStyle/>
        <a:p>
          <a:pPr latinLnBrk="1"/>
          <a:endParaRPr lang="ko-KR" altLang="en-US"/>
        </a:p>
      </dgm:t>
    </dgm:pt>
    <dgm:pt modelId="{27EC7DBA-2B69-4DE3-901B-044305DAE50C}" type="sibTrans" cxnId="{D6454EC5-B0AB-4BC3-A649-55479FB57BD7}">
      <dgm:prSet/>
      <dgm:spPr/>
      <dgm:t>
        <a:bodyPr/>
        <a:lstStyle/>
        <a:p>
          <a:pPr latinLnBrk="1"/>
          <a:endParaRPr lang="ko-KR" altLang="en-US"/>
        </a:p>
      </dgm:t>
    </dgm:pt>
    <dgm:pt modelId="{733329FA-6257-4B8A-AC3D-C2565304FB48}" type="pres">
      <dgm:prSet presAssocID="{2A47E084-B10F-4D7D-A501-AA1945D05F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C7F9F1-35BD-477F-A311-883D75CA7D7E}" type="pres">
      <dgm:prSet presAssocID="{A7D470E4-EE84-4963-848B-86CB7E6A3233}" presName="linNode" presStyleCnt="0"/>
      <dgm:spPr/>
    </dgm:pt>
    <dgm:pt modelId="{70DEE039-EBFD-4779-947B-793EC9F5397D}" type="pres">
      <dgm:prSet presAssocID="{A7D470E4-EE84-4963-848B-86CB7E6A323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7F5011-1BA9-4C3D-AD3E-8B9BF95484D3}" type="pres">
      <dgm:prSet presAssocID="{A7D470E4-EE84-4963-848B-86CB7E6A323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49F418-B3B7-4E5E-8CDB-D9B96E0A4B6C}" type="pres">
      <dgm:prSet presAssocID="{E42CFEC2-7B64-41D6-8F3A-E099A95AC8E6}" presName="sp" presStyleCnt="0"/>
      <dgm:spPr/>
    </dgm:pt>
    <dgm:pt modelId="{1F234D67-B59E-425E-925B-3C553D9CFD1A}" type="pres">
      <dgm:prSet presAssocID="{AC8CB59C-32B5-4B5E-A0BC-06397594081A}" presName="linNode" presStyleCnt="0"/>
      <dgm:spPr/>
    </dgm:pt>
    <dgm:pt modelId="{26D0A49F-901D-484B-9308-AE44393CD407}" type="pres">
      <dgm:prSet presAssocID="{AC8CB59C-32B5-4B5E-A0BC-06397594081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61C54D-4741-4E6A-9F74-8E06260B59DD}" type="pres">
      <dgm:prSet presAssocID="{AC8CB59C-32B5-4B5E-A0BC-06397594081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21548C-A6FB-40C9-A9D9-F778B216DF27}" type="pres">
      <dgm:prSet presAssocID="{26C23E13-EC47-43B5-BCCA-8CF147730BEB}" presName="sp" presStyleCnt="0"/>
      <dgm:spPr/>
    </dgm:pt>
    <dgm:pt modelId="{76F3FDDA-9811-4B7E-B016-081F94A4F82A}" type="pres">
      <dgm:prSet presAssocID="{36867D4B-650E-4C28-8C18-82FE2919CCDD}" presName="linNode" presStyleCnt="0"/>
      <dgm:spPr/>
    </dgm:pt>
    <dgm:pt modelId="{59CE785F-A5C5-4560-A126-CCD8DA054BEE}" type="pres">
      <dgm:prSet presAssocID="{36867D4B-650E-4C28-8C18-82FE2919CCD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0CDF62-FBDE-4E05-947E-BCBA268B398B}" type="pres">
      <dgm:prSet presAssocID="{36867D4B-650E-4C28-8C18-82FE2919CCD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CF89C41-E7CA-468E-89E6-159FBF226C2E}" type="presOf" srcId="{2A47E084-B10F-4D7D-A501-AA1945D05FC9}" destId="{733329FA-6257-4B8A-AC3D-C2565304FB48}" srcOrd="0" destOrd="0" presId="urn:microsoft.com/office/officeart/2005/8/layout/vList5"/>
    <dgm:cxn modelId="{085D7FA7-169B-4DED-BF3C-A47D40EC4383}" srcId="{2A47E084-B10F-4D7D-A501-AA1945D05FC9}" destId="{A7D470E4-EE84-4963-848B-86CB7E6A3233}" srcOrd="0" destOrd="0" parTransId="{255DD05D-19B0-46CF-86B4-214240DC17C9}" sibTransId="{E42CFEC2-7B64-41D6-8F3A-E099A95AC8E6}"/>
    <dgm:cxn modelId="{C5D7A010-FF73-4501-9997-957B5017214F}" type="presOf" srcId="{591ADD9E-CAAC-471A-997B-AA7F6BC58045}" destId="{360CDF62-FBDE-4E05-947E-BCBA268B398B}" srcOrd="0" destOrd="0" presId="urn:microsoft.com/office/officeart/2005/8/layout/vList5"/>
    <dgm:cxn modelId="{53F3F03E-DAEA-46ED-85A0-7462DEECF03B}" srcId="{2A47E084-B10F-4D7D-A501-AA1945D05FC9}" destId="{36867D4B-650E-4C28-8C18-82FE2919CCDD}" srcOrd="2" destOrd="0" parTransId="{15493973-3B36-4441-B937-A57485F36E8E}" sibTransId="{AE7655A9-F9C7-46B6-B709-799C737933E2}"/>
    <dgm:cxn modelId="{3C8E105F-A158-4349-95E0-D1EDE903AFA4}" srcId="{2A47E084-B10F-4D7D-A501-AA1945D05FC9}" destId="{AC8CB59C-32B5-4B5E-A0BC-06397594081A}" srcOrd="1" destOrd="0" parTransId="{585639B0-4C22-4975-9F9F-9487749D0EAE}" sibTransId="{26C23E13-EC47-43B5-BCCA-8CF147730BEB}"/>
    <dgm:cxn modelId="{10A38FAB-FEA3-4941-82EA-92F9E96BF226}" type="presOf" srcId="{3A50A4DC-8C29-45E8-8286-69F5110B657A}" destId="{2C7F5011-1BA9-4C3D-AD3E-8B9BF95484D3}" srcOrd="0" destOrd="0" presId="urn:microsoft.com/office/officeart/2005/8/layout/vList5"/>
    <dgm:cxn modelId="{D6454EC5-B0AB-4BC3-A649-55479FB57BD7}" srcId="{36867D4B-650E-4C28-8C18-82FE2919CCDD}" destId="{591ADD9E-CAAC-471A-997B-AA7F6BC58045}" srcOrd="0" destOrd="0" parTransId="{B20693BA-7540-4324-B73A-BF74E45DD870}" sibTransId="{27EC7DBA-2B69-4DE3-901B-044305DAE50C}"/>
    <dgm:cxn modelId="{780030DF-56F0-4567-B351-212FB0C049BB}" type="presOf" srcId="{162788E8-77B6-4BD5-8285-6F1657C7CBDF}" destId="{5B61C54D-4741-4E6A-9F74-8E06260B59DD}" srcOrd="0" destOrd="0" presId="urn:microsoft.com/office/officeart/2005/8/layout/vList5"/>
    <dgm:cxn modelId="{033079BD-E25C-4228-9FAD-ED3934EF94E4}" srcId="{A7D470E4-EE84-4963-848B-86CB7E6A3233}" destId="{3A50A4DC-8C29-45E8-8286-69F5110B657A}" srcOrd="0" destOrd="0" parTransId="{83449DBA-ECBC-41F2-B1E5-CE087477D4B1}" sibTransId="{213C17E0-0570-4FCB-A6E2-A7A5C45395B0}"/>
    <dgm:cxn modelId="{2EAE5F95-72DA-4D27-B5DE-1EAD119C4372}" srcId="{AC8CB59C-32B5-4B5E-A0BC-06397594081A}" destId="{162788E8-77B6-4BD5-8285-6F1657C7CBDF}" srcOrd="0" destOrd="0" parTransId="{B0E96638-1D5F-4175-AC98-6E4C1E91F714}" sibTransId="{B9CD889C-5A94-4187-B2AB-352E09949F94}"/>
    <dgm:cxn modelId="{8E72D1E1-D991-4D8A-80A9-8B2302B5FB21}" type="presOf" srcId="{A7D470E4-EE84-4963-848B-86CB7E6A3233}" destId="{70DEE039-EBFD-4779-947B-793EC9F5397D}" srcOrd="0" destOrd="0" presId="urn:microsoft.com/office/officeart/2005/8/layout/vList5"/>
    <dgm:cxn modelId="{6194D24E-1BA9-4CB2-8588-4A4FF1BA2E66}" type="presOf" srcId="{36867D4B-650E-4C28-8C18-82FE2919CCDD}" destId="{59CE785F-A5C5-4560-A126-CCD8DA054BEE}" srcOrd="0" destOrd="0" presId="urn:microsoft.com/office/officeart/2005/8/layout/vList5"/>
    <dgm:cxn modelId="{84C1DB48-2C00-4544-AD05-1FCA322CAD4F}" type="presOf" srcId="{AC8CB59C-32B5-4B5E-A0BC-06397594081A}" destId="{26D0A49F-901D-484B-9308-AE44393CD407}" srcOrd="0" destOrd="0" presId="urn:microsoft.com/office/officeart/2005/8/layout/vList5"/>
    <dgm:cxn modelId="{578DF3C5-BC5C-4663-A1D4-DF39E5EAE5C0}" type="presParOf" srcId="{733329FA-6257-4B8A-AC3D-C2565304FB48}" destId="{60C7F9F1-35BD-477F-A311-883D75CA7D7E}" srcOrd="0" destOrd="0" presId="urn:microsoft.com/office/officeart/2005/8/layout/vList5"/>
    <dgm:cxn modelId="{E6A33CA6-0E1B-4F03-AA67-2AF872D02DDB}" type="presParOf" srcId="{60C7F9F1-35BD-477F-A311-883D75CA7D7E}" destId="{70DEE039-EBFD-4779-947B-793EC9F5397D}" srcOrd="0" destOrd="0" presId="urn:microsoft.com/office/officeart/2005/8/layout/vList5"/>
    <dgm:cxn modelId="{68AE92DF-687F-4487-8779-1F84E625D830}" type="presParOf" srcId="{60C7F9F1-35BD-477F-A311-883D75CA7D7E}" destId="{2C7F5011-1BA9-4C3D-AD3E-8B9BF95484D3}" srcOrd="1" destOrd="0" presId="urn:microsoft.com/office/officeart/2005/8/layout/vList5"/>
    <dgm:cxn modelId="{502BF491-FD23-4D4A-A578-EEFE8C0ACFED}" type="presParOf" srcId="{733329FA-6257-4B8A-AC3D-C2565304FB48}" destId="{1449F418-B3B7-4E5E-8CDB-D9B96E0A4B6C}" srcOrd="1" destOrd="0" presId="urn:microsoft.com/office/officeart/2005/8/layout/vList5"/>
    <dgm:cxn modelId="{6E4A67FC-37A5-45A1-B013-4340C07AECB9}" type="presParOf" srcId="{733329FA-6257-4B8A-AC3D-C2565304FB48}" destId="{1F234D67-B59E-425E-925B-3C553D9CFD1A}" srcOrd="2" destOrd="0" presId="urn:microsoft.com/office/officeart/2005/8/layout/vList5"/>
    <dgm:cxn modelId="{DDC2545D-CC39-48F4-95C5-46A2933135A3}" type="presParOf" srcId="{1F234D67-B59E-425E-925B-3C553D9CFD1A}" destId="{26D0A49F-901D-484B-9308-AE44393CD407}" srcOrd="0" destOrd="0" presId="urn:microsoft.com/office/officeart/2005/8/layout/vList5"/>
    <dgm:cxn modelId="{CF84BCAB-9531-4D7A-A8A1-E77455C4426F}" type="presParOf" srcId="{1F234D67-B59E-425E-925B-3C553D9CFD1A}" destId="{5B61C54D-4741-4E6A-9F74-8E06260B59DD}" srcOrd="1" destOrd="0" presId="urn:microsoft.com/office/officeart/2005/8/layout/vList5"/>
    <dgm:cxn modelId="{76B61867-592C-43EB-8140-52688188063E}" type="presParOf" srcId="{733329FA-6257-4B8A-AC3D-C2565304FB48}" destId="{B021548C-A6FB-40C9-A9D9-F778B216DF27}" srcOrd="3" destOrd="0" presId="urn:microsoft.com/office/officeart/2005/8/layout/vList5"/>
    <dgm:cxn modelId="{D690C1CB-349A-4311-8205-DD52BE1ADA98}" type="presParOf" srcId="{733329FA-6257-4B8A-AC3D-C2565304FB48}" destId="{76F3FDDA-9811-4B7E-B016-081F94A4F82A}" srcOrd="4" destOrd="0" presId="urn:microsoft.com/office/officeart/2005/8/layout/vList5"/>
    <dgm:cxn modelId="{BD8BC687-C617-46C3-BB7B-EDCEB26F8116}" type="presParOf" srcId="{76F3FDDA-9811-4B7E-B016-081F94A4F82A}" destId="{59CE785F-A5C5-4560-A126-CCD8DA054BEE}" srcOrd="0" destOrd="0" presId="urn:microsoft.com/office/officeart/2005/8/layout/vList5"/>
    <dgm:cxn modelId="{F6175293-3050-4EFB-9D44-23FB955D1CD7}" type="presParOf" srcId="{76F3FDDA-9811-4B7E-B016-081F94A4F82A}" destId="{360CDF62-FBDE-4E05-947E-BCBA268B39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48526-EB61-4ECC-8410-C73045879432}">
      <dsp:nvSpPr>
        <dsp:cNvPr id="0" name=""/>
        <dsp:cNvSpPr/>
      </dsp:nvSpPr>
      <dsp:spPr>
        <a:xfrm>
          <a:off x="2416767" y="605873"/>
          <a:ext cx="5522935" cy="1411800"/>
        </a:xfrm>
        <a:prstGeom prst="roundRect">
          <a:avLst>
            <a:gd name="adj" fmla="val 10000"/>
          </a:avLst>
        </a:prstGeom>
        <a:solidFill>
          <a:schemeClr val="tx2">
            <a:lumMod val="75000"/>
            <a:alpha val="90000"/>
          </a:schemeClr>
        </a:solidFill>
        <a:ln w="48000" cap="flat" cmpd="thickThin" algn="ctr">
          <a:solidFill>
            <a:schemeClr val="bg1"/>
          </a:solidFill>
          <a:prstDash val="solid"/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400" b="0" kern="1200" cap="none" spc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  </a:t>
          </a:r>
          <a:r>
            <a:rPr lang="ko-KR" altLang="en-US" sz="3400" b="0" kern="1200" cap="none" spc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우리가 믿는 </a:t>
          </a:r>
          <a:endParaRPr lang="en-US" altLang="ko-KR" sz="3400" b="0" kern="1200" cap="none" spc="0" dirty="0" smtClean="0">
            <a:ln w="18415" cmpd="sng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b="0" kern="1200" cap="none" spc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하느님은 어떤 분입니까</a:t>
          </a:r>
          <a:r>
            <a:rPr lang="en-US" altLang="ko-KR" sz="3400" b="0" kern="1200" cap="none" spc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?</a:t>
          </a:r>
          <a:endParaRPr lang="ko-KR" altLang="en-US" sz="3400" b="0" kern="1200" cap="none" spc="0" dirty="0">
            <a:ln w="18415" cmpd="sng">
              <a:solidFill>
                <a:srgbClr val="FFFF00"/>
              </a:solidFill>
              <a:prstDash val="solid"/>
            </a:ln>
            <a:solidFill>
              <a:srgbClr val="FFFF00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458117" y="647223"/>
        <a:ext cx="5440235" cy="1329100"/>
      </dsp:txXfrm>
    </dsp:sp>
    <dsp:sp modelId="{67C0C915-0B22-4886-8204-3B1EB0F2DDB1}">
      <dsp:nvSpPr>
        <dsp:cNvPr id="0" name=""/>
        <dsp:cNvSpPr/>
      </dsp:nvSpPr>
      <dsp:spPr>
        <a:xfrm>
          <a:off x="904588" y="2017674"/>
          <a:ext cx="2064472" cy="2208091"/>
        </a:xfrm>
        <a:custGeom>
          <a:avLst/>
          <a:gdLst/>
          <a:ahLst/>
          <a:cxnLst/>
          <a:rect l="0" t="0" r="0" b="0"/>
          <a:pathLst>
            <a:path>
              <a:moveTo>
                <a:pt x="2064472" y="0"/>
              </a:moveTo>
              <a:lnTo>
                <a:pt x="0" y="2208091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F4557-FF56-4A99-A4C1-73563B320BD1}">
      <dsp:nvSpPr>
        <dsp:cNvPr id="0" name=""/>
        <dsp:cNvSpPr/>
      </dsp:nvSpPr>
      <dsp:spPr>
        <a:xfrm>
          <a:off x="904588" y="2190040"/>
          <a:ext cx="7634068" cy="4071449"/>
        </a:xfrm>
        <a:prstGeom prst="roundRect">
          <a:avLst>
            <a:gd name="adj" fmla="val 10000"/>
          </a:avLst>
        </a:prstGeom>
        <a:solidFill>
          <a:schemeClr val="tx2">
            <a:lumMod val="75000"/>
            <a:alpha val="90000"/>
          </a:schemeClr>
        </a:solidFill>
        <a:ln w="48000" cap="flat" cmpd="thickThin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 우리는 오직 한 분뿐이신 하느님을 믿습니다</a:t>
          </a:r>
          <a:r>
            <a:rPr lang="en-US" altLang="ko-KR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</a:t>
          </a: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“</a:t>
          </a:r>
          <a:r>
            <a:rPr lang="ko-KR" altLang="en-US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우리의 한님은 주님이시다</a:t>
          </a:r>
          <a:r>
            <a:rPr lang="en-US" altLang="ko-KR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</a:t>
          </a: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주님 한 분뿐이시다</a:t>
          </a:r>
          <a:r>
            <a:rPr lang="en-US" altLang="ko-KR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”(</a:t>
          </a:r>
          <a:r>
            <a:rPr lang="ko-KR" altLang="en-US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신명 </a:t>
          </a:r>
          <a:r>
            <a:rPr lang="en-US" altLang="ko-KR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6,4). </a:t>
          </a: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그분은 </a:t>
          </a:r>
          <a:r>
            <a:rPr lang="en-US" altLang="ko-KR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“</a:t>
          </a:r>
          <a:r>
            <a:rPr lang="ko-KR" altLang="en-US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사랑과 진실이 넘치는</a:t>
          </a:r>
          <a:r>
            <a:rPr lang="en-US" altLang="ko-KR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”(</a:t>
          </a:r>
          <a:r>
            <a:rPr lang="ko-KR" altLang="en-US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탈출 </a:t>
          </a:r>
          <a:r>
            <a:rPr lang="en-US" altLang="ko-KR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34,6) </a:t>
          </a: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하느님이십니다</a:t>
          </a:r>
          <a:r>
            <a:rPr lang="en-US" altLang="ko-KR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 </a:t>
          </a:r>
          <a:endParaRPr lang="ko-KR" alt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023837" y="2309289"/>
        <a:ext cx="7395570" cy="3832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F5011-1BA9-4C3D-AD3E-8B9BF95484D3}">
      <dsp:nvSpPr>
        <dsp:cNvPr id="0" name=""/>
        <dsp:cNvSpPr/>
      </dsp:nvSpPr>
      <dsp:spPr>
        <a:xfrm rot="5400000">
          <a:off x="4947727" y="-1820514"/>
          <a:ext cx="1296801" cy="5266944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b="0" kern="1200" cap="none" spc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주 </a:t>
          </a:r>
          <a:r>
            <a:rPr lang="ko-KR" altLang="en-US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너희 하느님께서 참 하느님이시며</a:t>
          </a:r>
          <a:r>
            <a:rPr lang="en-US" altLang="ko-KR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, </a:t>
          </a:r>
          <a:r>
            <a:rPr lang="ko-KR" altLang="en-US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당신을 </a:t>
          </a:r>
          <a:r>
            <a:rPr lang="ko-KR" altLang="en-US" sz="2000" b="0" kern="1200" cap="none" spc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사랑하고 계명을 </a:t>
          </a:r>
          <a:r>
            <a:rPr lang="ko-KR" altLang="en-US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지키는 이들에게는</a:t>
          </a:r>
          <a:r>
            <a:rPr lang="en-US" altLang="ko-KR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, </a:t>
          </a:r>
          <a:r>
            <a:rPr lang="ko-KR" altLang="en-US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천대에 이르기까지 계약과 자애를 지키시는 </a:t>
          </a:r>
          <a:r>
            <a:rPr lang="ko-KR" altLang="en-US" sz="2000" b="0" kern="1200" cap="none" spc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진실하신 하느님이심을</a:t>
          </a:r>
          <a:r>
            <a:rPr lang="en-US" altLang="ko-KR" sz="2000" b="0" kern="1200" cap="none" spc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… </a:t>
          </a:r>
          <a:endParaRPr lang="ko-KR" altLang="en-US" sz="2000" b="0" kern="120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962656" y="227862"/>
        <a:ext cx="5203639" cy="1170191"/>
      </dsp:txXfrm>
    </dsp:sp>
    <dsp:sp modelId="{70DEE039-EBFD-4779-947B-793EC9F5397D}">
      <dsp:nvSpPr>
        <dsp:cNvPr id="0" name=""/>
        <dsp:cNvSpPr/>
      </dsp:nvSpPr>
      <dsp:spPr>
        <a:xfrm>
          <a:off x="0" y="2456"/>
          <a:ext cx="2962656" cy="16210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신명 </a:t>
          </a:r>
          <a:r>
            <a:rPr lang="en-US" altLang="ko-KR" sz="4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7,9</a:t>
          </a:r>
          <a:endParaRPr lang="ko-KR" altLang="en-US" sz="4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9131" y="81587"/>
        <a:ext cx="2804394" cy="1462740"/>
      </dsp:txXfrm>
    </dsp:sp>
    <dsp:sp modelId="{5B61C54D-4741-4E6A-9F74-8E06260B59DD}">
      <dsp:nvSpPr>
        <dsp:cNvPr id="0" name=""/>
        <dsp:cNvSpPr/>
      </dsp:nvSpPr>
      <dsp:spPr>
        <a:xfrm rot="5400000">
          <a:off x="4947727" y="-118462"/>
          <a:ext cx="1296801" cy="5266944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하느님께서는 세상을 너무나 사랑하신 나머지 외아들을 내주시어</a:t>
          </a:r>
          <a:r>
            <a:rPr lang="en-US" altLang="ko-KR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, </a:t>
          </a:r>
          <a:r>
            <a:rPr lang="ko-KR" altLang="en-US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그를 믿는 사람은 누구나 멸망하지 않고 영원한 생명을 얻게 하셨다</a:t>
          </a:r>
          <a:r>
            <a:rPr lang="en-US" altLang="ko-KR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</a:t>
          </a:r>
          <a:endParaRPr lang="ko-KR" altLang="en-US" sz="2000" b="0" kern="120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962656" y="1929914"/>
        <a:ext cx="5203639" cy="1170191"/>
      </dsp:txXfrm>
    </dsp:sp>
    <dsp:sp modelId="{26D0A49F-901D-484B-9308-AE44393CD407}">
      <dsp:nvSpPr>
        <dsp:cNvPr id="0" name=""/>
        <dsp:cNvSpPr/>
      </dsp:nvSpPr>
      <dsp:spPr>
        <a:xfrm>
          <a:off x="0" y="1704508"/>
          <a:ext cx="2962656" cy="16210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44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요한 </a:t>
          </a:r>
          <a:r>
            <a:rPr lang="en-US" altLang="ko-KR" sz="44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3,16</a:t>
          </a:r>
          <a:endParaRPr lang="ko-KR" altLang="en-US" sz="4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9131" y="1783639"/>
        <a:ext cx="2804394" cy="1462740"/>
      </dsp:txXfrm>
    </dsp:sp>
    <dsp:sp modelId="{360CDF62-FBDE-4E05-947E-BCBA268B398B}">
      <dsp:nvSpPr>
        <dsp:cNvPr id="0" name=""/>
        <dsp:cNvSpPr/>
      </dsp:nvSpPr>
      <dsp:spPr>
        <a:xfrm rot="5400000">
          <a:off x="4947727" y="1583589"/>
          <a:ext cx="1296801" cy="5266944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하느님의 어리석음이 사람보다 더 지혜롭고 하느님의 약함이 사람보다 더 강하기 때문입니다</a:t>
          </a:r>
          <a:r>
            <a:rPr lang="en-US" altLang="ko-KR" sz="20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</a:t>
          </a:r>
          <a:endParaRPr lang="ko-KR" altLang="en-US" sz="2000" b="0" kern="120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962656" y="3631966"/>
        <a:ext cx="5203639" cy="1170191"/>
      </dsp:txXfrm>
    </dsp:sp>
    <dsp:sp modelId="{59CE785F-A5C5-4560-A126-CCD8DA054BEE}">
      <dsp:nvSpPr>
        <dsp:cNvPr id="0" name=""/>
        <dsp:cNvSpPr/>
      </dsp:nvSpPr>
      <dsp:spPr>
        <a:xfrm>
          <a:off x="0" y="3406560"/>
          <a:ext cx="2962656" cy="16210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r>
            <a:rPr lang="ko-KR" altLang="en-US" sz="44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코린</a:t>
          </a:r>
          <a:r>
            <a:rPr lang="ko-KR" altLang="en-US" sz="4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ko-KR" sz="4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1,25</a:t>
          </a:r>
          <a:endParaRPr lang="ko-KR" altLang="en-US" sz="4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9131" y="3485691"/>
        <a:ext cx="2804394" cy="1462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00DA1-30FB-4258-80FB-D13CBCFF4219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80945-BC45-4609-837D-2A4F185922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22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하느님께서는 늘 인간을 당신께로 이끌고 계시며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인간이 끊임없이 추구하는 진리와 행복은 오직 하느님 안에서만 찾을 수 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진리와 아름다움을 향해 열린 마음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윤리적 선에 대한 감각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자유와 양심의 소리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무한과 행복에 대한 갈망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진리와 아름다움을 향해 열린 마음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윤리적 선에 대한 감각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자유와 양심의 소리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무한과 행복에 대한 갈망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진리와 아름다움을 향해 열린 마음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윤리적 선에 대한 감각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자유와 양심의 소리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무한과 행복에 대한 갈망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진리와 아름다움을 향해 열린 마음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윤리적 선에 대한 감각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자유와 양심의 소리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무한과 행복에 대한 갈망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6" name="Picture 9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80528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7" name="Picture 10" descr="C:\Documents and Settings\Administrator\바탕 화면\새 폴더\Pray2.jp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8144" y="3429000"/>
            <a:ext cx="3456384" cy="377436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b="15433"/>
          <a:stretch>
            <a:fillRect/>
          </a:stretch>
        </p:blipFill>
        <p:spPr bwMode="auto">
          <a:xfrm>
            <a:off x="0" y="-191020"/>
            <a:ext cx="9144000" cy="704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69E96-069E-4DFA-A02C-12231539C960}" type="datetimeFigureOut">
              <a:rPr lang="ko-KR" altLang="en-US" smtClean="0"/>
              <a:pPr/>
              <a:t>2012-11-16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pds.catholic.or.kr/attbox/bbs/album/&#49888;&#50521;&#51032;&#54644;&#47196;&#44256;.jpg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w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w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764704"/>
            <a:ext cx="40659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9" name="Picture 10" descr="C:\Documents and Settings\Administrator\바탕 화면\새 폴더\Pray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87616" y="3083638"/>
            <a:ext cx="3456384" cy="377436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979712" y="6118792"/>
            <a:ext cx="3672408" cy="43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://pds.catholic.or.kr/attbox/bbs/include/readImg.asp?gubun=100&amp;seq=44&amp;id=349&amp;filenm=%BD%C5%BE%D3%C0%C7%C7%D8%B7%CE%B0%ED%2Ejpg&amp;maingroup=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0000" t="16883" r="10000" b="25974"/>
          <a:stretch>
            <a:fillRect/>
          </a:stretch>
        </p:blipFill>
        <p:spPr bwMode="auto">
          <a:xfrm>
            <a:off x="6660232" y="3573016"/>
            <a:ext cx="1375620" cy="13510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lumMod val="20000"/>
                <a:lumOff val="8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-99392"/>
            <a:ext cx="2664296" cy="40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2555776" y="1700808"/>
            <a:ext cx="6548264" cy="172819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간추린 </a:t>
            </a:r>
            <a:r>
              <a:rPr lang="en-US" altLang="ko-KR" sz="5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sz="5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5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가톨릭 </a:t>
            </a:r>
            <a:r>
              <a:rPr lang="ko-KR" alt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교회 교리서</a:t>
            </a:r>
            <a:endParaRPr lang="ko-KR" alt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55976" y="4653136"/>
            <a:ext cx="43204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ko-KR" alt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</a:t>
            </a:r>
            <a:r>
              <a:rPr lang="en-US" altLang="ko-KR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편 신앙고백 </a:t>
            </a:r>
            <a:endParaRPr lang="en-US" altLang="ko-KR" sz="4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r"/>
            <a:r>
              <a:rPr lang="ko-KR" altLang="en-US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</a:t>
            </a:r>
            <a:r>
              <a:rPr lang="en-US" altLang="ko-KR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4</a:t>
            </a:r>
            <a:r>
              <a:rPr lang="ko-KR" altLang="en-US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과</a:t>
            </a:r>
            <a:endParaRPr lang="ko-KR" alt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3"/>
          <p:cNvGraphicFramePr>
            <a:graphicFrameLocks/>
          </p:cNvGraphicFramePr>
          <p:nvPr/>
        </p:nvGraphicFramePr>
        <p:xfrm>
          <a:off x="211020" y="230844"/>
          <a:ext cx="874846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십자형 5"/>
          <p:cNvSpPr/>
          <p:nvPr/>
        </p:nvSpPr>
        <p:spPr>
          <a:xfrm>
            <a:off x="323528" y="1340768"/>
            <a:ext cx="1944216" cy="1728192"/>
          </a:xfrm>
          <a:prstGeom prst="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문답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십자형 4"/>
          <p:cNvSpPr/>
          <p:nvPr/>
        </p:nvSpPr>
        <p:spPr>
          <a:xfrm>
            <a:off x="3635896" y="260648"/>
            <a:ext cx="1944216" cy="1728192"/>
          </a:xfrm>
          <a:prstGeom prst="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문답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5"/>
          <p:cNvGrpSpPr/>
          <p:nvPr/>
        </p:nvGrpSpPr>
        <p:grpSpPr>
          <a:xfrm>
            <a:off x="1331640" y="2204864"/>
            <a:ext cx="6912768" cy="1505778"/>
            <a:chOff x="2992825" y="2694108"/>
            <a:chExt cx="3011556" cy="1505778"/>
          </a:xfrm>
          <a:scene3d>
            <a:camera prst="orthographicFront"/>
            <a:lightRig rig="threePt" dir="t"/>
          </a:scene3d>
        </p:grpSpPr>
        <p:sp>
          <p:nvSpPr>
            <p:cNvPr id="7" name="모서리가 둥근 직사각형 6"/>
            <p:cNvSpPr/>
            <p:nvPr/>
          </p:nvSpPr>
          <p:spPr>
            <a:xfrm>
              <a:off x="2992825" y="2694108"/>
              <a:ext cx="3011556" cy="1505778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75000"/>
                <a:alpha val="90000"/>
              </a:schemeClr>
            </a:solidFill>
            <a:ln>
              <a:solidFill>
                <a:schemeClr val="bg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모서리가 둥근 직사각형 4"/>
            <p:cNvSpPr/>
            <p:nvPr/>
          </p:nvSpPr>
          <p:spPr>
            <a:xfrm>
              <a:off x="3036928" y="2738211"/>
              <a:ext cx="2923350" cy="14175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2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2. </a:t>
              </a:r>
              <a:r>
                <a:rPr lang="ko-KR" altLang="en-US" sz="32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우리는 한 분이신 </a:t>
              </a:r>
              <a:endPara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lvl="0" algn="ctr" defTabSz="1422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2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하느님 신앙을 어떻게 고백합니까</a:t>
              </a:r>
              <a:r>
                <a:rPr lang="en-US" altLang="ko-KR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?</a:t>
              </a:r>
              <a:endParaRPr lang="ko-KR" altLang="en-US" sz="3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9" name="액자 8"/>
          <p:cNvSpPr/>
          <p:nvPr/>
        </p:nvSpPr>
        <p:spPr>
          <a:xfrm>
            <a:off x="251520" y="3933056"/>
            <a:ext cx="8712968" cy="2736304"/>
          </a:xfrm>
          <a:prstGeom prst="fram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우리는 삼위이신 하느님을 믿습니다</a:t>
            </a:r>
            <a:r>
              <a:rPr lang="en-US" altLang="ko-K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pPr algn="ctr"/>
            <a:endParaRPr lang="en-US" altLang="ko-KR" sz="12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400" u="sng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성부</a:t>
            </a:r>
            <a:r>
              <a:rPr lang="en-US" altLang="ko-KR" sz="2400" u="sng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ko-KR" altLang="en-US" sz="2400" u="sng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성자</a:t>
            </a:r>
            <a:r>
              <a:rPr lang="en-US" altLang="ko-KR" sz="2400" u="sng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ko-KR" altLang="en-US" sz="2400" u="sng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성령은 위격은 다르지만 천주성은 같습니다</a:t>
            </a:r>
            <a:r>
              <a:rPr lang="en-US" altLang="ko-KR" sz="2400" u="sng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pPr algn="ctr"/>
            <a:endParaRPr lang="en-US" altLang="ko-KR" sz="12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ko-KR" alt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성삼위의 사랑과 친교와 일치에 초대된 우리는 </a:t>
            </a:r>
            <a:endParaRPr lang="en-US" altLang="ko-KR" sz="24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        성삼위께 같은 </a:t>
            </a:r>
            <a:r>
              <a:rPr lang="ko-KR" alt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흠숭과</a:t>
            </a:r>
            <a:r>
              <a:rPr lang="ko-KR" alt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사랑과 영광을 드립니다</a:t>
            </a:r>
            <a:r>
              <a:rPr lang="en-US" altLang="ko-K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</p:txBody>
      </p:sp>
      <p:pic>
        <p:nvPicPr>
          <p:cNvPr id="8194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221089"/>
            <a:ext cx="432048" cy="474666"/>
          </a:xfrm>
          <a:prstGeom prst="rect">
            <a:avLst/>
          </a:prstGeom>
          <a:noFill/>
        </p:spPr>
      </p:pic>
      <p:pic>
        <p:nvPicPr>
          <p:cNvPr id="11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432048" cy="474666"/>
          </a:xfrm>
          <a:prstGeom prst="rect">
            <a:avLst/>
          </a:prstGeom>
          <a:noFill/>
        </p:spPr>
      </p:pic>
      <p:pic>
        <p:nvPicPr>
          <p:cNvPr id="12" name="Picture 2" descr="C:\Users\1\AppData\Local\Microsoft\Windows\Temporary Internet Files\Content.IE5\53SH4NOH\MC900233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312" y="5403020"/>
            <a:ext cx="432048" cy="432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247232" y="2204864"/>
            <a:ext cx="6912768" cy="1505778"/>
            <a:chOff x="2992825" y="2694108"/>
            <a:chExt cx="3011556" cy="1505778"/>
          </a:xfrm>
          <a:scene3d>
            <a:camera prst="orthographicFront"/>
            <a:lightRig rig="threePt" dir="t"/>
          </a:scene3d>
        </p:grpSpPr>
        <p:sp>
          <p:nvSpPr>
            <p:cNvPr id="5" name="모서리가 둥근 직사각형 4"/>
            <p:cNvSpPr/>
            <p:nvPr/>
          </p:nvSpPr>
          <p:spPr>
            <a:xfrm>
              <a:off x="2992825" y="2694108"/>
              <a:ext cx="3011556" cy="1505778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75000"/>
                <a:alpha val="90000"/>
              </a:schemeClr>
            </a:solidFill>
            <a:ln>
              <a:solidFill>
                <a:schemeClr val="bg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모서리가 둥근 직사각형 4"/>
            <p:cNvSpPr/>
            <p:nvPr/>
          </p:nvSpPr>
          <p:spPr>
            <a:xfrm>
              <a:off x="3036928" y="2738211"/>
              <a:ext cx="2923350" cy="14175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marL="514350" lvl="0" indent="-514350" algn="ctr" defTabSz="1422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 startAt="3"/>
              </a:pPr>
              <a:r>
                <a:rPr lang="ko-KR" altLang="en-US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우리는 하느님께서 </a:t>
              </a:r>
              <a:endPara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marL="514350" lvl="0" indent="-514350" algn="ctr" defTabSz="1422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전능하신 분이심을 어떻게 압니까</a:t>
              </a:r>
              <a:r>
                <a:rPr lang="en-US" altLang="ko-KR" sz="32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?</a:t>
              </a:r>
              <a:endParaRPr lang="ko-KR" altLang="en-US" sz="3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7" name="액자 6"/>
          <p:cNvSpPr/>
          <p:nvPr/>
        </p:nvSpPr>
        <p:spPr>
          <a:xfrm>
            <a:off x="262216" y="3804776"/>
            <a:ext cx="8712968" cy="2996952"/>
          </a:xfrm>
          <a:prstGeom prst="frame">
            <a:avLst/>
          </a:prstGeom>
          <a:solidFill>
            <a:schemeClr val="accent1">
              <a:lumMod val="50000"/>
            </a:schemeClr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우리는 하늘과 땅에 가득 찬 </a:t>
            </a:r>
            <a:endParaRPr lang="en-US" altLang="ko-KR" sz="2800" dirty="0" smtClean="0">
              <a:ln w="18415" cmpd="sng">
                <a:solidFill>
                  <a:srgbClr val="3333FF"/>
                </a:solidFill>
                <a:prstDash val="solid"/>
              </a:ln>
              <a:solidFill>
                <a:srgbClr val="3333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놀라운 하느님의 업적을 보고 </a:t>
            </a:r>
            <a:endParaRPr lang="en-US" altLang="ko-KR" sz="2800" dirty="0" smtClean="0">
              <a:ln w="18415" cmpd="sng">
                <a:solidFill>
                  <a:srgbClr val="3333FF"/>
                </a:solidFill>
                <a:prstDash val="solid"/>
              </a:ln>
              <a:solidFill>
                <a:srgbClr val="3333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전능하신 하느님을 알 수 있습니다</a:t>
            </a:r>
            <a:r>
              <a:rPr lang="en-US" altLang="ko-KR" sz="2800" dirty="0" smtClean="0">
                <a:ln w="18415" cmpd="sng">
                  <a:solidFill>
                    <a:srgbClr val="3333FF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ko-KR" alt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전능은 </a:t>
            </a:r>
            <a:endParaRPr lang="en-US" altLang="ko-KR" sz="28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 무한한 사랑에서 나옵니다</a:t>
            </a:r>
            <a:endParaRPr lang="ko-KR" alt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십자형 7"/>
          <p:cNvSpPr/>
          <p:nvPr/>
        </p:nvSpPr>
        <p:spPr>
          <a:xfrm>
            <a:off x="3635896" y="260648"/>
            <a:ext cx="1944216" cy="1728192"/>
          </a:xfrm>
          <a:prstGeom prst="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문답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sz="quarter" idx="1"/>
          </p:nvPr>
        </p:nvGraphicFramePr>
        <p:xfrm>
          <a:off x="467544" y="1639341"/>
          <a:ext cx="8229600" cy="503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십자형 5"/>
          <p:cNvSpPr/>
          <p:nvPr/>
        </p:nvSpPr>
        <p:spPr>
          <a:xfrm>
            <a:off x="827584" y="260648"/>
            <a:ext cx="1944216" cy="1728192"/>
          </a:xfrm>
          <a:prstGeom prst="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말씀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86308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ko-KR" altLang="en-US" sz="3600" dirty="0"/>
              <a:t> </a:t>
            </a:r>
            <a:r>
              <a:rPr lang="ko-KR" altLang="en-US" sz="3600" dirty="0" smtClean="0"/>
              <a:t>         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인간은 하느님을 알 수 있다</a:t>
            </a:r>
            <a:r>
              <a:rPr lang="en-US" altLang="ko-KR" sz="3600" b="1" dirty="0">
                <a:solidFill>
                  <a:schemeClr val="bg1"/>
                </a:solidFill>
              </a:rPr>
              <a:t/>
            </a:r>
            <a:br>
              <a:rPr lang="en-US" altLang="ko-KR" sz="3600" b="1" dirty="0">
                <a:solidFill>
                  <a:schemeClr val="bg1"/>
                </a:solidFill>
              </a:rPr>
            </a:br>
            <a:r>
              <a:rPr lang="en-US" altLang="ko-KR" sz="3600" b="1" dirty="0" smtClean="0">
                <a:solidFill>
                  <a:schemeClr val="bg1"/>
                </a:solidFill>
              </a:rPr>
              <a:t>           (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제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26-73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항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)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8229600" cy="3810649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dirty="0"/>
              <a:t> </a:t>
            </a:r>
            <a:r>
              <a:rPr lang="en-US" altLang="ko-KR" sz="2800" dirty="0" smtClean="0"/>
              <a:t>“</a:t>
            </a:r>
            <a:r>
              <a:rPr lang="ko-KR" altLang="en-US" sz="2800" dirty="0" smtClean="0"/>
              <a:t>하느님께서는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우리에게 온갖 지혜와 총명을 넘치도록 주셔서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당신의 심오한 뜻을 알게 해 주셨습니다</a:t>
            </a:r>
            <a:r>
              <a:rPr lang="en-US" altLang="ko-KR" sz="2800" dirty="0" smtClean="0"/>
              <a:t>. </a:t>
            </a:r>
          </a:p>
          <a:p>
            <a:pPr algn="ctr">
              <a:buNone/>
            </a:pPr>
            <a:r>
              <a:rPr lang="ko-KR" altLang="en-US" sz="2800" dirty="0" smtClean="0"/>
              <a:t>이것은 그리스도를 시켜 이루시려고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하느님께서 미리 세워 놓으셨던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계획대로 된 것입니다</a:t>
            </a:r>
            <a:r>
              <a:rPr lang="en-US" altLang="ko-KR" sz="2800" dirty="0" smtClean="0"/>
              <a:t>”</a:t>
            </a:r>
          </a:p>
          <a:p>
            <a:pPr algn="ctr">
              <a:buNone/>
            </a:pP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에페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1,8-9)</a:t>
            </a:r>
            <a:endParaRPr lang="ko-KR" altLang="en-US" sz="2800" dirty="0"/>
          </a:p>
        </p:txBody>
      </p:sp>
      <p:sp>
        <p:nvSpPr>
          <p:cNvPr id="7" name="직사각형 6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/>
              <a:t>제</a:t>
            </a:r>
            <a:r>
              <a:rPr lang="en-US" altLang="ko-KR" sz="4000" b="1" dirty="0" smtClean="0"/>
              <a:t>1</a:t>
            </a:r>
            <a:r>
              <a:rPr lang="ko-KR" altLang="en-US" sz="4000" b="1" dirty="0" smtClean="0"/>
              <a:t>과</a:t>
            </a:r>
            <a:r>
              <a:rPr lang="ko-KR" altLang="en-US" sz="4000" dirty="0" smtClean="0"/>
              <a:t> </a:t>
            </a:r>
            <a:endParaRPr lang="ko-KR" altLang="en-US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0812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내용 개체 틀 8"/>
          <p:cNvSpPr txBox="1">
            <a:spLocks/>
          </p:cNvSpPr>
          <p:nvPr/>
        </p:nvSpPr>
        <p:spPr>
          <a:xfrm>
            <a:off x="1763688" y="1772816"/>
            <a:ext cx="6933456" cy="45259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9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ko-KR" altLang="en-US" sz="3900" i="0" u="none" strike="noStrike" kern="1200" normalizeH="0" baseline="0" noProof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하느님은 </a:t>
            </a:r>
            <a:r>
              <a:rPr kumimoji="0" lang="ko-KR" altLang="en-US" sz="3900" i="0" u="none" strike="noStrike" kern="1200" normalizeH="0" baseline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나의 모든 것</a:t>
            </a:r>
            <a:endParaRPr kumimoji="0" lang="en-US" altLang="ko-KR" sz="3900" i="0" u="none" strike="noStrike" kern="1200" normalizeH="0" baseline="0" noProof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   “</a:t>
            </a:r>
            <a:r>
              <a:rPr kumimoji="0" lang="ko-KR" altLang="en-US" sz="28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그 무엇에도 너 흔들리지 말며</a:t>
            </a:r>
            <a:r>
              <a:rPr kumimoji="0" lang="en-US" altLang="ko-KR" sz="28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그 무엇에도 너 두려워 하지 마라</a:t>
            </a:r>
            <a:r>
              <a:rPr lang="en-US" altLang="ko-KR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모든 것은 지나가는 것</a:t>
            </a:r>
            <a:r>
              <a:rPr kumimoji="0" lang="en-US" altLang="ko-KR" sz="28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하느님께서만 변치 않으신다</a:t>
            </a:r>
            <a:r>
              <a:rPr lang="en-US" altLang="ko-KR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인내는 모든 것을 얻는다</a:t>
            </a:r>
            <a:r>
              <a:rPr kumimoji="0" lang="en-US" altLang="ko-KR" sz="28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하느님을 가진 자는 부족함이 없으니</a:t>
            </a:r>
            <a:endParaRPr lang="en-US" altLang="ko-KR" sz="28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하느님만으로 충분하다</a:t>
            </a:r>
            <a:r>
              <a:rPr kumimoji="0" lang="en-US" altLang="ko-KR" sz="28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.”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-</a:t>
            </a:r>
            <a:r>
              <a:rPr kumimoji="0" lang="ko-KR" altLang="en-US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예수의 성녀 </a:t>
            </a:r>
            <a:r>
              <a:rPr kumimoji="0" lang="ko-KR" altLang="en-US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데레사</a:t>
            </a:r>
            <a:r>
              <a:rPr kumimoji="0" lang="en-US" altLang="ko-KR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ko-KR" altLang="en-US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</p:txBody>
      </p:sp>
      <p:sp>
        <p:nvSpPr>
          <p:cNvPr id="10" name="십자형 9"/>
          <p:cNvSpPr/>
          <p:nvPr/>
        </p:nvSpPr>
        <p:spPr>
          <a:xfrm>
            <a:off x="827584" y="980728"/>
            <a:ext cx="1944216" cy="1728192"/>
          </a:xfrm>
          <a:prstGeom prst="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새김</a:t>
            </a:r>
            <a:endParaRPr lang="ko-KR" alt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1259632" y="1052736"/>
            <a:ext cx="7272808" cy="5544616"/>
          </a:xfrm>
          <a:prstGeom prst="rect">
            <a:avLst/>
          </a:prstGeom>
          <a:solidFill>
            <a:srgbClr val="993300"/>
          </a:solidFill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000" i="0" u="none" strike="noStrike" kern="1200" normalizeH="0" baseline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성삼위 </a:t>
            </a:r>
            <a:r>
              <a:rPr kumimoji="0" lang="ko-KR" altLang="en-US" sz="4000" i="0" u="none" strike="noStrike" kern="1200" normalizeH="0" baseline="0" noProof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복녀</a:t>
            </a:r>
            <a:r>
              <a:rPr kumimoji="0" lang="ko-KR" altLang="en-US" sz="4000" i="0" u="none" strike="noStrike" kern="1200" normalizeH="0" baseline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4000" i="0" u="none" strike="noStrike" kern="1200" normalizeH="0" baseline="0" noProof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엘리사벳이</a:t>
            </a:r>
            <a:r>
              <a:rPr kumimoji="0" lang="ko-KR" altLang="en-US" sz="4000" i="0" u="none" strike="noStrike" kern="1200" normalizeH="0" baseline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4000" i="0" u="none" strike="noStrike" kern="1200" normalizeH="0" baseline="0" noProof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000" i="0" u="none" strike="noStrike" kern="1200" normalizeH="0" baseline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삼위일체 하느님께 바치는 기도</a:t>
            </a:r>
            <a:endParaRPr kumimoji="0" lang="en-US" altLang="ko-KR" sz="4000" i="0" u="none" strike="noStrike" kern="1200" normalizeH="0" baseline="0" noProof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3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오</a:t>
            </a:r>
            <a:r>
              <a:rPr kumimoji="0" lang="en-US" altLang="ko-KR" sz="3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3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흠숭하올</a:t>
            </a:r>
            <a:r>
              <a:rPr kumimoji="0" lang="ko-KR" altLang="en-US" sz="3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삼위일체의 하느님</a:t>
            </a:r>
            <a:r>
              <a:rPr kumimoji="0" lang="en-US" altLang="ko-KR" sz="3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제 자신을 완전히 잊고 </a:t>
            </a:r>
            <a:endParaRPr lang="en-US" altLang="ko-KR" sz="3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마치 제 영혼이 영원 안에 있듯이</a:t>
            </a:r>
            <a:endParaRPr lang="en-US" altLang="ko-KR" sz="3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흔들림 없이 </a:t>
            </a: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평온하게 </a:t>
            </a:r>
            <a:endParaRPr lang="en-US" altLang="ko-KR" sz="3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당신 안에 머물도록 도와주소서</a:t>
            </a:r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그리하여 그 무엇도 저의 평화를 뒤흔들거나</a:t>
            </a:r>
            <a:endParaRPr kumimoji="0" lang="en-US" altLang="ko-KR" sz="3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제가 당신을 떠나지 못하게 하시고 </a:t>
            </a:r>
            <a:endParaRPr lang="en-US" altLang="ko-KR" sz="3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오히려 순간마다 </a:t>
            </a:r>
            <a:endParaRPr kumimoji="0" lang="en-US" altLang="ko-KR" sz="3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당신의 심오한 신비로 더 깊이 </a:t>
            </a:r>
            <a:r>
              <a:rPr kumimoji="0" lang="ko-KR" altLang="en-US" sz="3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데려가 주소서</a:t>
            </a:r>
            <a:r>
              <a:rPr kumimoji="0" lang="en-US" altLang="ko-KR" sz="38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ko-KR" altLang="en-US" sz="3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십자형 6"/>
          <p:cNvSpPr/>
          <p:nvPr/>
        </p:nvSpPr>
        <p:spPr>
          <a:xfrm>
            <a:off x="467544" y="404664"/>
            <a:ext cx="1944216" cy="1728192"/>
          </a:xfrm>
          <a:prstGeom prst="plus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기도</a:t>
            </a:r>
            <a:endParaRPr lang="ko-KR" alt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86308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ko-KR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인간은 하느님을 알 수 있다</a:t>
            </a:r>
            <a:r>
              <a:rPr lang="en-US" altLang="ko-K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(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</a:t>
            </a:r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26-73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항</a:t>
            </a:r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ko-KR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8229600" cy="3810649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dirty="0"/>
              <a:t> </a:t>
            </a:r>
            <a:r>
              <a:rPr lang="en-US" altLang="ko-KR" sz="2800" dirty="0" smtClean="0"/>
              <a:t>“</a:t>
            </a:r>
            <a:r>
              <a:rPr lang="ko-KR" altLang="en-US" sz="2800" dirty="0" smtClean="0"/>
              <a:t>하느님께서는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우리에게 온갖 지혜와 총명을 넘치도록 주셔서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당신의 심오한 뜻을 알게 해 주셨습니다</a:t>
            </a:r>
            <a:r>
              <a:rPr lang="en-US" altLang="ko-KR" sz="2800" dirty="0" smtClean="0"/>
              <a:t>. </a:t>
            </a:r>
          </a:p>
          <a:p>
            <a:pPr algn="ctr">
              <a:buNone/>
            </a:pPr>
            <a:r>
              <a:rPr lang="ko-KR" altLang="en-US" sz="2800" dirty="0" smtClean="0"/>
              <a:t>이것은 그리스도를 시켜 이루시려고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하느님께서 미리 세워 놓으셨던 </a:t>
            </a:r>
            <a:endParaRPr lang="en-US" altLang="ko-KR" sz="2800" dirty="0" smtClean="0"/>
          </a:p>
          <a:p>
            <a:pPr algn="ctr">
              <a:buNone/>
            </a:pPr>
            <a:r>
              <a:rPr lang="ko-KR" altLang="en-US" sz="2800" dirty="0" smtClean="0"/>
              <a:t>계획대로 된 것입니다</a:t>
            </a:r>
            <a:r>
              <a:rPr lang="en-US" altLang="ko-KR" sz="2800" dirty="0" smtClean="0"/>
              <a:t>”</a:t>
            </a:r>
          </a:p>
          <a:p>
            <a:pPr algn="ctr">
              <a:buNone/>
            </a:pP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에페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1,8-9)</a:t>
            </a:r>
            <a:endParaRPr lang="ko-KR" altLang="en-US" sz="2800" dirty="0"/>
          </a:p>
        </p:txBody>
      </p:sp>
      <p:sp>
        <p:nvSpPr>
          <p:cNvPr id="7" name="직사각형 6"/>
          <p:cNvSpPr/>
          <p:nvPr/>
        </p:nvSpPr>
        <p:spPr>
          <a:xfrm>
            <a:off x="251520" y="1886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</a:t>
            </a:r>
            <a:r>
              <a:rPr lang="en-US" altLang="ko-K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ko-KR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과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8" y="10132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내용 개체 틀 4"/>
          <p:cNvSpPr txBox="1">
            <a:spLocks/>
          </p:cNvSpPr>
          <p:nvPr/>
        </p:nvSpPr>
        <p:spPr>
          <a:xfrm>
            <a:off x="499016" y="2466428"/>
            <a:ext cx="8229600" cy="42930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900" i="0" u="none" strike="noStrike" kern="1200" normalizeH="0" baseline="0" noProof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i="0" u="none" strike="noStrike" kern="1200" normalizeH="0" baseline="0" noProof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3000" i="0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사도로부터 이어</a:t>
            </a:r>
            <a:r>
              <a:rPr lang="ko-KR" alt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진</a:t>
            </a:r>
            <a:endParaRPr lang="en-US" altLang="ko-KR" sz="3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000" i="0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신경을 고백함으로써</a:t>
            </a:r>
            <a:endParaRPr kumimoji="0" lang="en-US" altLang="ko-KR" sz="3000" i="0" u="none" strike="noStrike" kern="120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00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우리는 성부와 성자와 성령과 친교를 이루며</a:t>
            </a:r>
            <a:endParaRPr lang="en-US" altLang="ko-KR" sz="300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000" i="0" u="none" strike="noStrike" kern="1200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교회와 일치를 이룬다</a:t>
            </a:r>
            <a:r>
              <a:rPr kumimoji="0" lang="en-US" altLang="ko-KR" sz="3000" i="0" u="none" strike="noStrike" kern="1200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신경을 통해 믿음을 고백하는 것은</a:t>
            </a:r>
            <a:endParaRPr lang="en-US" altLang="ko-KR" sz="3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하느님께서는</a:t>
            </a:r>
            <a:endParaRPr lang="en-US" altLang="ko-KR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i="0" u="none" strike="noStrike" kern="1200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ko-KR" altLang="en-US" sz="2800" i="0" u="none" strike="noStrike" kern="1200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첫째이시며 마지막</a:t>
            </a:r>
            <a:r>
              <a:rPr kumimoji="0" lang="en-US" altLang="ko-KR" sz="2800" i="0" u="none" strike="noStrike" kern="1200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”(</a:t>
            </a:r>
            <a:r>
              <a:rPr kumimoji="0" lang="ko-KR" altLang="en-US" sz="2800" i="0" u="none" strike="noStrike" kern="1200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이사 </a:t>
            </a:r>
            <a:r>
              <a:rPr kumimoji="0" lang="en-US" altLang="ko-KR" sz="2800" i="0" u="none" strike="noStrike" kern="1200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44,6)</a:t>
            </a:r>
            <a:r>
              <a:rPr kumimoji="0" lang="ko-KR" altLang="en-US" sz="2800" i="0" u="none" strike="noStrike" kern="1200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이시고 </a:t>
            </a:r>
            <a:endParaRPr kumimoji="0" lang="en-US" altLang="ko-KR" sz="2800" i="0" u="none" strike="noStrike" kern="1200" normalizeH="0" baseline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모든 것의 시작이요 마침이시기 때문이다</a:t>
            </a:r>
            <a:r>
              <a:rPr lang="en-US" altLang="ko-KR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  <a:endParaRPr kumimoji="0" lang="en-US" altLang="ko-KR" sz="2800" i="0" u="none" strike="noStrike" kern="1200" normalizeH="0" baseline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2800" i="0" u="none" strike="noStrike" kern="120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제목 3"/>
          <p:cNvSpPr txBox="1">
            <a:spLocks/>
          </p:cNvSpPr>
          <p:nvPr/>
        </p:nvSpPr>
        <p:spPr>
          <a:xfrm>
            <a:off x="525192" y="638200"/>
            <a:ext cx="8229600" cy="186308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perspectiveBelow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전능하신 천주 성부</a:t>
            </a:r>
            <a:r>
              <a:rPr kumimoji="0" lang="en-US" altLang="ko-KR" sz="36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36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36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(</a:t>
            </a:r>
            <a:r>
              <a:rPr kumimoji="0" lang="ko-KR" altLang="en-US" sz="36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제</a:t>
            </a:r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185-278</a:t>
            </a:r>
            <a:r>
              <a:rPr kumimoji="0" lang="ko-KR" altLang="en-US" sz="36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항</a:t>
            </a:r>
            <a:r>
              <a:rPr kumimoji="0" lang="en-US" altLang="ko-KR" sz="36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ko-KR" altLang="en-US" sz="3600" b="1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91376" y="341040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</a:t>
            </a:r>
            <a:r>
              <a:rPr lang="en-US" altLang="ko-K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ko-KR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과 </a:t>
            </a:r>
            <a:endParaRPr lang="ko-KR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\\Fileserver-pt\server-file2\4.넷째마당\수연\바\바_069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4212" y="3573016"/>
            <a:ext cx="8459788" cy="2592784"/>
          </a:xfrm>
          <a:prstGeom prst="rect">
            <a:avLst/>
          </a:prstGeom>
          <a:noFill/>
        </p:spPr>
      </p:pic>
      <p:pic>
        <p:nvPicPr>
          <p:cNvPr id="4" name="Picture 6" descr="\\Fileserver-pt\server-file2\4.넷째마당\수연\바\바_069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06947" y="3655032"/>
            <a:ext cx="4730105" cy="865561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699792" y="980728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신경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pPr marL="514350" indent="-514350"/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pPr marL="514350" indent="-514350"/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2. 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하느님의 이름</a:t>
            </a:r>
            <a:endParaRPr lang="ko-KR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771800" y="3717032"/>
            <a:ext cx="5976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3.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삼위일체하느님이신 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               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성부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,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성자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,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성령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4. “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전능하신 천주 성부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”</a:t>
            </a:r>
            <a:endParaRPr lang="ko-KR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0" name="포인트가 4개인 별 9"/>
          <p:cNvSpPr/>
          <p:nvPr/>
        </p:nvSpPr>
        <p:spPr>
          <a:xfrm>
            <a:off x="683568" y="476672"/>
            <a:ext cx="1872208" cy="2160240"/>
          </a:xfrm>
          <a:prstGeom prst="star4">
            <a:avLst>
              <a:gd name="adj" fmla="val 16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포인트가 4개인 별 11"/>
          <p:cNvSpPr/>
          <p:nvPr/>
        </p:nvSpPr>
        <p:spPr>
          <a:xfrm>
            <a:off x="1403648" y="3645024"/>
            <a:ext cx="1872208" cy="2160240"/>
          </a:xfrm>
          <a:prstGeom prst="star4">
            <a:avLst>
              <a:gd name="adj" fmla="val 16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4" y="-171400"/>
            <a:ext cx="7668347" cy="3312368"/>
          </a:xfrm>
          <a:prstGeom prst="rect">
            <a:avLst/>
          </a:prstGeom>
          <a:noFill/>
        </p:spPr>
      </p:pic>
      <p:pic>
        <p:nvPicPr>
          <p:cNvPr id="3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55864" y="1628800"/>
            <a:ext cx="8188135" cy="54006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619672" y="797510"/>
            <a:ext cx="56166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신경</a:t>
            </a:r>
            <a:endParaRPr lang="en-US" altLang="ko-KR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  <a:p>
            <a:pPr lvl="0" algn="ctr"/>
            <a:endParaRPr lang="en-US" altLang="ko-KR" sz="9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  <a:p>
            <a:pPr lvl="0" algn="ctr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“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믿을 교리는 </a:t>
            </a:r>
            <a:r>
              <a:rPr lang="ko-KR" alt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무엇이뇨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?”</a:t>
            </a:r>
          </a:p>
          <a:p>
            <a:pPr lvl="0" algn="ctr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“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믿을 교리는 사도신경에 대부분 담겨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”</a:t>
            </a:r>
            <a:r>
              <a:rPr lang="ko-KR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</a:t>
            </a:r>
            <a:endParaRPr lang="en-US" altLang="ko-KR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  <a:p>
            <a:pPr lvl="0" algn="ctr"/>
            <a:r>
              <a:rPr lang="en-US" altLang="ko-K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              </a:t>
            </a:r>
          </a:p>
        </p:txBody>
      </p:sp>
      <p:sp>
        <p:nvSpPr>
          <p:cNvPr id="9" name="직사각형 8"/>
          <p:cNvSpPr/>
          <p:nvPr/>
        </p:nvSpPr>
        <p:spPr>
          <a:xfrm rot="19870464">
            <a:off x="3102887" y="1568269"/>
            <a:ext cx="270887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 b="1" dirty="0">
              <a:solidFill>
                <a:srgbClr val="FFFF66"/>
              </a:solidFill>
            </a:endParaRPr>
          </a:p>
        </p:txBody>
      </p:sp>
      <p:pic>
        <p:nvPicPr>
          <p:cNvPr id="10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89040"/>
            <a:ext cx="5544616" cy="453556"/>
          </a:xfrm>
          <a:prstGeom prst="rect">
            <a:avLst/>
          </a:prstGeom>
          <a:noFill/>
        </p:spPr>
      </p:pic>
      <p:pic>
        <p:nvPicPr>
          <p:cNvPr id="11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691680" y="3356992"/>
            <a:ext cx="6192688" cy="1296146"/>
          </a:xfrm>
          <a:prstGeom prst="rect">
            <a:avLst/>
          </a:prstGeom>
          <a:noFill/>
        </p:spPr>
      </p:pic>
      <p:pic>
        <p:nvPicPr>
          <p:cNvPr id="12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2123728" y="4725144"/>
            <a:ext cx="6696744" cy="1656184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1763688" y="3645024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사도신경  </a:t>
            </a:r>
            <a:endParaRPr lang="en-US" altLang="ko-KR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사도들의 신앙을 충실히 요약</a:t>
            </a:r>
            <a:endParaRPr lang="ko-KR" alt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95736" y="4941168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니케아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ko-KR" alt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콘스탄티노폴리스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신경</a:t>
            </a:r>
            <a:endParaRPr lang="en-US" altLang="ko-KR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초기 두 공의회에서 나온 신경</a:t>
            </a:r>
            <a:endParaRPr lang="en-US" altLang="ko-KR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동방과 서방의 교회가 다같이 간직 </a:t>
            </a:r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--- 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큰 권위</a:t>
            </a:r>
            <a:endParaRPr lang="ko-KR" alt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 descr="C:\Users\1\AppData\Local\Microsoft\Windows\Temporary Internet Files\Content.IE5\MVDVMP9O\MC90043453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908720"/>
            <a:ext cx="758825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4" y="-243407"/>
            <a:ext cx="7668347" cy="3312368"/>
          </a:xfrm>
          <a:prstGeom prst="rect">
            <a:avLst/>
          </a:prstGeom>
          <a:noFill/>
        </p:spPr>
      </p:pic>
      <p:pic>
        <p:nvPicPr>
          <p:cNvPr id="3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55865" y="1412776"/>
            <a:ext cx="8188135" cy="5644008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971600" y="836712"/>
            <a:ext cx="69127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sz="4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4800" spc="-15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하느님 </a:t>
            </a:r>
            <a:r>
              <a:rPr lang="ko-KR" altLang="en-US" sz="2400" spc="-15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의</a:t>
            </a:r>
            <a:r>
              <a:rPr lang="ko-KR" altLang="en-US" sz="4800" spc="-15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 이름</a:t>
            </a:r>
            <a:endParaRPr lang="en-US" altLang="ko-KR" sz="4800" spc="-15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동녘M" pitchFamily="18" charset="-127"/>
              <a:ea typeface="HY동녘M" pitchFamily="18" charset="-127"/>
            </a:endParaRPr>
          </a:p>
          <a:p>
            <a:pPr lvl="0"/>
            <a:r>
              <a:rPr lang="en-US" altLang="ko-KR" sz="4800" spc="-15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     </a:t>
            </a:r>
            <a:r>
              <a:rPr lang="ko-KR" altLang="en-US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우리말  </a:t>
            </a:r>
            <a:r>
              <a:rPr lang="en-US" altLang="ko-KR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: </a:t>
            </a:r>
            <a:r>
              <a:rPr lang="ko-KR" altLang="en-US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한과 하늘</a:t>
            </a:r>
            <a:endParaRPr lang="en-US" altLang="ko-KR" sz="28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HY동녘M" pitchFamily="18" charset="-127"/>
              <a:ea typeface="HY동녘M" pitchFamily="18" charset="-127"/>
            </a:endParaRPr>
          </a:p>
          <a:p>
            <a:pPr lvl="0" algn="ctr"/>
            <a:r>
              <a:rPr lang="en-US" altLang="ko-KR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            ‘ </a:t>
            </a:r>
            <a:r>
              <a:rPr lang="ko-KR" altLang="en-US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크신 분</a:t>
            </a:r>
            <a:r>
              <a:rPr lang="en-US" altLang="ko-KR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’’</a:t>
            </a:r>
            <a:r>
              <a:rPr lang="ko-KR" altLang="en-US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하늘에 계신 분</a:t>
            </a:r>
            <a:r>
              <a:rPr lang="en-US" altLang="ko-KR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’</a:t>
            </a:r>
          </a:p>
          <a:p>
            <a:pPr lvl="0" algn="ctr"/>
            <a:r>
              <a:rPr lang="en-US" altLang="ko-KR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 </a:t>
            </a:r>
            <a:r>
              <a:rPr lang="en-US" altLang="ko-KR" sz="4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               </a:t>
            </a:r>
          </a:p>
        </p:txBody>
      </p:sp>
      <p:sp>
        <p:nvSpPr>
          <p:cNvPr id="9" name="직사각형 8"/>
          <p:cNvSpPr/>
          <p:nvPr/>
        </p:nvSpPr>
        <p:spPr>
          <a:xfrm rot="19870464">
            <a:off x="3102887" y="1568269"/>
            <a:ext cx="270887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 b="1" dirty="0">
              <a:solidFill>
                <a:srgbClr val="FFFF66"/>
              </a:solidFill>
            </a:endParaRPr>
          </a:p>
        </p:txBody>
      </p:sp>
      <p:pic>
        <p:nvPicPr>
          <p:cNvPr id="10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89040"/>
            <a:ext cx="5544616" cy="453556"/>
          </a:xfrm>
          <a:prstGeom prst="rect">
            <a:avLst/>
          </a:prstGeom>
          <a:noFill/>
        </p:spPr>
      </p:pic>
      <p:pic>
        <p:nvPicPr>
          <p:cNvPr id="11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691680" y="3356992"/>
            <a:ext cx="6192688" cy="1296146"/>
          </a:xfrm>
          <a:prstGeom prst="rect">
            <a:avLst/>
          </a:prstGeom>
          <a:noFill/>
        </p:spPr>
      </p:pic>
      <p:pic>
        <p:nvPicPr>
          <p:cNvPr id="12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2123728" y="4509120"/>
            <a:ext cx="6552728" cy="2132856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1763688" y="3645024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구약에서 밝혀진  하느님의 이름 </a:t>
            </a:r>
            <a:endParaRPr lang="en-US" altLang="ko-KR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야훼  </a:t>
            </a:r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/ 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이스라엘 백성 </a:t>
            </a:r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주님</a:t>
            </a:r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</a:t>
            </a:r>
            <a:r>
              <a:rPr lang="ko-KR" alt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아도나이</a:t>
            </a:r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</a:t>
            </a:r>
          </a:p>
          <a:p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</a:t>
            </a:r>
            <a:endParaRPr lang="en-US" altLang="ko-KR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         </a:t>
            </a:r>
            <a:endParaRPr lang="ko-KR" alt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95736" y="4754948"/>
            <a:ext cx="64807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모세에게 </a:t>
            </a:r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‘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나는 곧 나다</a:t>
            </a:r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.’ 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라고 알려주심</a:t>
            </a:r>
            <a:endParaRPr lang="en-US" altLang="ko-KR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altLang="ko-KR" sz="1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Arial" charset="0"/>
              <a:buChar char="•"/>
            </a:pP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야훼      </a:t>
            </a:r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‘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나는 있다</a:t>
            </a:r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.’ ‘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나는 있는 자다</a:t>
            </a:r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.’</a:t>
            </a:r>
          </a:p>
          <a:p>
            <a:endParaRPr lang="en-US" altLang="ko-KR" sz="1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Arial" charset="0"/>
              <a:buChar char="•"/>
            </a:pPr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나는 야훼다</a:t>
            </a:r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야훼다</a:t>
            </a:r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  <a:r>
              <a:rPr lang="ko-KR" alt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자비와 은총의 신이다</a:t>
            </a:r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.”</a:t>
            </a:r>
          </a:p>
          <a:p>
            <a:r>
              <a:rPr lang="en-US" altLang="ko-KR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                                                           </a:t>
            </a:r>
            <a:r>
              <a:rPr lang="en-US" altLang="ko-KR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ko-KR" alt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탈출 </a:t>
            </a:r>
            <a:r>
              <a:rPr lang="en-US" altLang="ko-KR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34,6)</a:t>
            </a:r>
            <a:endParaRPr lang="en-US" altLang="ko-KR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 descr="C:\Users\1\AppData\Local\Microsoft\Windows\Temporary Internet Files\Content.IE5\OYZVCAZZ\MC90043453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836712"/>
            <a:ext cx="1387475" cy="1835150"/>
          </a:xfrm>
          <a:prstGeom prst="rect">
            <a:avLst/>
          </a:prstGeom>
          <a:noFill/>
        </p:spPr>
      </p:pic>
      <p:sp>
        <p:nvSpPr>
          <p:cNvPr id="15" name="오른쪽 화살표 14"/>
          <p:cNvSpPr/>
          <p:nvPr/>
        </p:nvSpPr>
        <p:spPr>
          <a:xfrm>
            <a:off x="3059832" y="5445224"/>
            <a:ext cx="216024" cy="14401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-675456"/>
            <a:ext cx="8028384" cy="3528392"/>
          </a:xfrm>
          <a:prstGeom prst="rect">
            <a:avLst/>
          </a:prstGeom>
          <a:noFill/>
        </p:spPr>
      </p:pic>
      <p:pic>
        <p:nvPicPr>
          <p:cNvPr id="3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55865" y="1213992"/>
            <a:ext cx="8188135" cy="5644008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835696" y="404664"/>
            <a:ext cx="56166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삼위일체 하느님</a:t>
            </a:r>
            <a:endParaRPr lang="en-US" altLang="ko-KR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  <a:p>
            <a:pPr lvl="0" algn="ctr"/>
            <a:r>
              <a:rPr lang="en-US" altLang="ko-K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  </a:t>
            </a:r>
          </a:p>
          <a:p>
            <a:pPr lvl="0" algn="ctr"/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    사도신경은 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성부</a:t>
            </a:r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성자</a:t>
            </a:r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성령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의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  <a:p>
            <a:pPr lvl="0"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믿음에 대한 고백</a:t>
            </a:r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               </a:t>
            </a:r>
          </a:p>
        </p:txBody>
      </p:sp>
      <p:sp>
        <p:nvSpPr>
          <p:cNvPr id="9" name="직사각형 8"/>
          <p:cNvSpPr/>
          <p:nvPr/>
        </p:nvSpPr>
        <p:spPr>
          <a:xfrm rot="19870464">
            <a:off x="3102887" y="1568269"/>
            <a:ext cx="270887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 b="1" dirty="0">
              <a:solidFill>
                <a:srgbClr val="FFFF66"/>
              </a:solidFill>
            </a:endParaRPr>
          </a:p>
        </p:txBody>
      </p:sp>
      <p:pic>
        <p:nvPicPr>
          <p:cNvPr id="10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429000"/>
            <a:ext cx="5544616" cy="453556"/>
          </a:xfrm>
          <a:prstGeom prst="rect">
            <a:avLst/>
          </a:prstGeom>
          <a:noFill/>
        </p:spPr>
      </p:pic>
      <p:pic>
        <p:nvPicPr>
          <p:cNvPr id="11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547664" y="3140968"/>
            <a:ext cx="6192688" cy="937772"/>
          </a:xfrm>
          <a:prstGeom prst="rect">
            <a:avLst/>
          </a:prstGeom>
          <a:noFill/>
        </p:spPr>
      </p:pic>
      <p:pic>
        <p:nvPicPr>
          <p:cNvPr id="12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763688" y="4149080"/>
            <a:ext cx="6552728" cy="864096"/>
          </a:xfrm>
          <a:prstGeom prst="rect">
            <a:avLst/>
          </a:prstGeom>
          <a:noFill/>
        </p:spPr>
      </p:pic>
      <p:pic>
        <p:nvPicPr>
          <p:cNvPr id="3074" name="Picture 2" descr="C:\Users\1\AppData\Local\Microsoft\Windows\Temporary Internet Files\Content.IE5\P6G0C2EF\MC90042457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6672"/>
            <a:ext cx="1841500" cy="1851025"/>
          </a:xfrm>
          <a:prstGeom prst="rect">
            <a:avLst/>
          </a:prstGeom>
          <a:noFill/>
        </p:spPr>
      </p:pic>
      <p:pic>
        <p:nvPicPr>
          <p:cNvPr id="17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2195736" y="4941168"/>
            <a:ext cx="6552728" cy="1512168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569356" y="3125232"/>
            <a:ext cx="79563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ko-KR" sz="9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ko-KR" alt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성부</a:t>
            </a:r>
            <a:r>
              <a:rPr lang="en-US" altLang="ko-KR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’(Pater)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는 성자를 낳으시며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1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ko-KR" alt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성자</a:t>
            </a:r>
            <a:r>
              <a:rPr lang="en-US" altLang="ko-KR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en-US" altLang="ko-KR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filius</a:t>
            </a:r>
            <a:r>
              <a:rPr lang="en-US" altLang="ko-KR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ko-KR" alt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는</a:t>
            </a:r>
            <a:r>
              <a:rPr lang="en-US" altLang="ko-KR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성부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에게서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나시고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ko-KR" alt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성령</a:t>
            </a:r>
            <a:r>
              <a:rPr lang="en-US" altLang="ko-KR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’(</a:t>
            </a:r>
            <a:r>
              <a:rPr lang="en-US" altLang="ko-KR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Spiritus</a:t>
            </a:r>
            <a:r>
              <a:rPr lang="en-US" altLang="ko-KR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Sanctus)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은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‘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성부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와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성자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에게서 나오신다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3491880" y="404664"/>
            <a:ext cx="2520280" cy="2304256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성부</a:t>
            </a:r>
            <a:endParaRPr lang="ko-KR" altLang="en-US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타원 2"/>
          <p:cNvSpPr/>
          <p:nvPr/>
        </p:nvSpPr>
        <p:spPr>
          <a:xfrm>
            <a:off x="4355976" y="1844824"/>
            <a:ext cx="2520280" cy="2304256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성령</a:t>
            </a:r>
            <a:endParaRPr lang="ko-KR" altLang="en-US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타원 3"/>
          <p:cNvSpPr/>
          <p:nvPr/>
        </p:nvSpPr>
        <p:spPr>
          <a:xfrm>
            <a:off x="2555776" y="1844824"/>
            <a:ext cx="2520280" cy="2304256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성자</a:t>
            </a:r>
            <a:endParaRPr lang="ko-KR" altLang="en-US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4293096"/>
            <a:ext cx="8136904" cy="2376264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en-US" altLang="ko-KR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</a:t>
            </a:r>
            <a:r>
              <a:rPr lang="ko-KR" altLang="en-US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ko-KR" altLang="en-US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삼위일체에 </a:t>
            </a:r>
            <a:r>
              <a:rPr lang="ko-KR" altLang="en-US" sz="2800" spc="-15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대한 믿음 고백은 세례를 위한 신앙 고백</a:t>
            </a:r>
            <a:endParaRPr lang="en-US" altLang="ko-KR" sz="28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altLang="ko-KR" sz="16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altLang="ko-KR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*  </a:t>
            </a:r>
            <a:r>
              <a:rPr lang="ko-KR" altLang="en-US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주일미사에서 사도신경외우는 것</a:t>
            </a:r>
            <a:endParaRPr lang="en-US" altLang="ko-KR" sz="28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</a:t>
            </a:r>
            <a:r>
              <a:rPr lang="ko-KR" altLang="en-US" sz="2800" spc="-15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삼위일체이신 하느님과 친교 </a:t>
            </a:r>
            <a:r>
              <a:rPr lang="ko-KR" altLang="en-US" sz="2800" spc="-15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를</a:t>
            </a:r>
            <a:r>
              <a:rPr lang="ko-KR" altLang="en-US" sz="2800" spc="-15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이루고 </a:t>
            </a:r>
            <a:endParaRPr lang="en-US" altLang="ko-KR" sz="2800" spc="-15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spc="-15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교회와</a:t>
            </a:r>
            <a:r>
              <a:rPr lang="en-US" altLang="ko-KR" sz="2800" spc="-15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2800" spc="-15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일치를 이루기 위한 것</a:t>
            </a:r>
            <a:endParaRPr lang="ko-KR" altLang="en-US" sz="2800" spc="-15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4" y="-243407"/>
            <a:ext cx="7668347" cy="3312368"/>
          </a:xfrm>
          <a:prstGeom prst="rect">
            <a:avLst/>
          </a:prstGeom>
          <a:noFill/>
        </p:spPr>
      </p:pic>
      <p:pic>
        <p:nvPicPr>
          <p:cNvPr id="3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55865" y="1457400"/>
            <a:ext cx="8188135" cy="54006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763688" y="908720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sz="4400" b="1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en-US" altLang="ko-KR" sz="4400" b="1" dirty="0" smtClean="0">
                <a:latin typeface="HY동녘M" pitchFamily="18" charset="-127"/>
                <a:ea typeface="HY동녘M" pitchFamily="18" charset="-127"/>
              </a:rPr>
              <a:t>               </a:t>
            </a:r>
          </a:p>
        </p:txBody>
      </p:sp>
      <p:sp>
        <p:nvSpPr>
          <p:cNvPr id="9" name="직사각형 8"/>
          <p:cNvSpPr/>
          <p:nvPr/>
        </p:nvSpPr>
        <p:spPr>
          <a:xfrm rot="19870464">
            <a:off x="3102887" y="1568269"/>
            <a:ext cx="270887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 b="1" dirty="0">
              <a:solidFill>
                <a:srgbClr val="FFFF66"/>
              </a:solidFill>
            </a:endParaRPr>
          </a:p>
        </p:txBody>
      </p:sp>
      <p:pic>
        <p:nvPicPr>
          <p:cNvPr id="10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89040"/>
            <a:ext cx="5544616" cy="453556"/>
          </a:xfrm>
          <a:prstGeom prst="rect">
            <a:avLst/>
          </a:prstGeom>
          <a:noFill/>
        </p:spPr>
      </p:pic>
      <p:pic>
        <p:nvPicPr>
          <p:cNvPr id="12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547664" y="2924944"/>
            <a:ext cx="7056784" cy="3645024"/>
          </a:xfrm>
          <a:prstGeom prst="rect">
            <a:avLst/>
          </a:prstGeom>
          <a:noFill/>
        </p:spPr>
      </p:pic>
      <p:pic>
        <p:nvPicPr>
          <p:cNvPr id="4098" name="Picture 2" descr="C:\Users\1\AppData\Local\Microsoft\Windows\Temporary Internet Files\Content.IE5\RIMKE4PL\MC90042457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836712"/>
            <a:ext cx="1841500" cy="1851025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2483768" y="908720"/>
            <a:ext cx="4752528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“</a:t>
            </a:r>
            <a:r>
              <a:rPr lang="ko-KR" alt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전능하신 천주 성부</a:t>
            </a:r>
            <a:r>
              <a:rPr lang="en-US" altLang="ko-KR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”</a:t>
            </a:r>
          </a:p>
          <a:p>
            <a:pPr algn="ctr"/>
            <a:endParaRPr lang="en-US" altLang="ko-KR" sz="16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  <a:p>
            <a:pPr algn="ctr"/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하느님은 전능하신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  <a:p>
            <a:pPr algn="ctr"/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천주 성부이시다</a:t>
            </a:r>
            <a:endParaRPr lang="ko-KR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691680" y="3212976"/>
            <a:ext cx="662473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ko-KR" altLang="en-US" sz="2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   약  </a:t>
            </a:r>
            <a:r>
              <a:rPr lang="en-US" altLang="ko-KR" sz="2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altLang="ko-KR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우리를 창조하신 하느님은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우리를 양자로 삼으시고자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계약을 맺어 우리 아버지임을 증언</a:t>
            </a:r>
            <a:endParaRPr lang="en-US" altLang="ko-KR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ko-KR" altLang="en-US" sz="2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신   약 </a:t>
            </a:r>
            <a:r>
              <a:rPr lang="en-US" altLang="ko-KR" sz="2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altLang="ko-KR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아들의 죽음과 부활을 통해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우리가 </a:t>
            </a:r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자녀로 새로 태어났음을 증언</a:t>
            </a:r>
            <a:endParaRPr lang="ko-KR" altLang="en-US" sz="2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하트 1"/>
          <p:cNvSpPr/>
          <p:nvPr/>
        </p:nvSpPr>
        <p:spPr>
          <a:xfrm>
            <a:off x="251520" y="260648"/>
            <a:ext cx="8496944" cy="6336704"/>
          </a:xfrm>
          <a:prstGeom prst="hear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         전능은 </a:t>
            </a:r>
            <a:endParaRPr lang="en-US" altLang="ko-KR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 </a:t>
            </a:r>
            <a:r>
              <a:rPr lang="ko-KR" alt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많은  인간을  통해서  더욱 </a:t>
            </a:r>
            <a:endParaRPr lang="en-US" altLang="ko-KR" sz="3200" b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신비롭게  </a:t>
            </a:r>
            <a:r>
              <a:rPr lang="ko-KR" alt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드러난다</a:t>
            </a:r>
            <a:r>
              <a:rPr lang="en-US" altLang="ko-K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하느님께서는 </a:t>
            </a:r>
            <a:endParaRPr lang="en-US" altLang="ko-KR" sz="32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우리의 아버지이시기 때문에 </a:t>
            </a:r>
            <a:endParaRPr lang="en-US" altLang="ko-KR" sz="32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전능은 </a:t>
            </a:r>
            <a:endParaRPr lang="en-US" altLang="ko-KR" sz="32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사랑으로 </a:t>
            </a:r>
            <a:endParaRPr lang="en-US" altLang="ko-KR" sz="32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충만한 전능이다</a:t>
            </a:r>
            <a:r>
              <a:rPr lang="en-US" altLang="ko-KR" sz="2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ko-KR" altLang="en-US" sz="2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1088</TotalTime>
  <Words>780</Words>
  <Application>Microsoft Office PowerPoint</Application>
  <PresentationFormat>화면 슬라이드 쇼(4:3)</PresentationFormat>
  <Paragraphs>187</Paragraphs>
  <Slides>15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모듈</vt:lpstr>
      <vt:lpstr>간추린  가톨릭 교회 교리서</vt:lpstr>
      <vt:lpstr>           인간은 하느님을 알 수 있다            (제26-73항)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         인간은 하느님을 알 수 있다            (제26-73항)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간추린 가톨릭 교회 교리서</dc:title>
  <dc:creator>1</dc:creator>
  <cp:lastModifiedBy>Registered User</cp:lastModifiedBy>
  <cp:revision>106</cp:revision>
  <dcterms:created xsi:type="dcterms:W3CDTF">2012-07-25T04:44:19Z</dcterms:created>
  <dcterms:modified xsi:type="dcterms:W3CDTF">2012-11-16T01:39:34Z</dcterms:modified>
</cp:coreProperties>
</file>