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663300"/>
    <a:srgbClr val="FFCC66"/>
    <a:srgbClr val="FF9966"/>
    <a:srgbClr val="FF9933"/>
    <a:srgbClr val="FF3399"/>
    <a:srgbClr val="FFFF66"/>
    <a:srgbClr val="00CC99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93060" autoAdjust="0"/>
  </p:normalViewPr>
  <p:slideViewPr>
    <p:cSldViewPr>
      <p:cViewPr>
        <p:scale>
          <a:sx n="75" d="100"/>
          <a:sy n="75" d="100"/>
        </p:scale>
        <p:origin x="-109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D5348-C6B4-428D-8292-D55E9665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7F374E3-21AD-48C8-9A69-3EBF44DD28C7}">
      <dgm:prSet phldrT="[텍스트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 latinLnBrk="1"/>
          <a:r>
            <a:rPr lang="ko-KR" alt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</a:t>
          </a:r>
          <a:r>
            <a:rPr lang="en-US" altLang="ko-KR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ko-KR" alt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예수님께서 전하신 </a:t>
          </a:r>
          <a:endParaRPr lang="en-US" altLang="ko-KR" sz="3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r>
            <a:rPr lang="ko-KR" altLang="en-U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복음의 내용은 무엇입니까</a:t>
          </a:r>
          <a:r>
            <a:rPr lang="en-US" altLang="ko-KR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3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 latinLnBrk="1"/>
          <a:endParaRPr lang="ko-KR" alt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798C8F-09D5-4236-8AD6-92001D8E6CD1}" type="par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C9CBFBA9-E5FC-46CD-9E8A-3CD9DFA2BF4D}" type="sib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92854D76-9E9A-4742-8302-6D09A99EA284}" type="pres">
      <dgm:prSet presAssocID="{ED5D5348-C6B4-428D-8292-D55E9665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0B2F57-2ABC-4F2C-9D74-32F9F312C307}" type="pres">
      <dgm:prSet presAssocID="{A7F374E3-21AD-48C8-9A69-3EBF44DD28C7}" presName="root" presStyleCnt="0"/>
      <dgm:spPr/>
    </dgm:pt>
    <dgm:pt modelId="{3A8616FE-9459-4FF1-8143-703CEC679FBD}" type="pres">
      <dgm:prSet presAssocID="{A7F374E3-21AD-48C8-9A69-3EBF44DD28C7}" presName="rootComposite" presStyleCnt="0"/>
      <dgm:spPr/>
    </dgm:pt>
    <dgm:pt modelId="{08DD3C9F-430F-490A-BE3D-86D1AB03D321}" type="pres">
      <dgm:prSet presAssocID="{A7F374E3-21AD-48C8-9A69-3EBF44DD28C7}" presName="rootText" presStyleLbl="node1" presStyleIdx="0" presStyleCnt="1" custScaleX="86110" custScaleY="73661" custLinFactNeighborX="2109" custLinFactNeighborY="5411"/>
      <dgm:spPr/>
      <dgm:t>
        <a:bodyPr/>
        <a:lstStyle/>
        <a:p>
          <a:pPr latinLnBrk="1"/>
          <a:endParaRPr lang="ko-KR" altLang="en-US"/>
        </a:p>
      </dgm:t>
    </dgm:pt>
    <dgm:pt modelId="{C10ABC17-E3F9-4043-8275-519EA72EEFFA}" type="pres">
      <dgm:prSet presAssocID="{A7F374E3-21AD-48C8-9A69-3EBF44DD28C7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DC405AC-564A-4596-BE8A-D171D58A6B46}" type="pres">
      <dgm:prSet presAssocID="{A7F374E3-21AD-48C8-9A69-3EBF44DD28C7}" presName="childShape" presStyleCnt="0"/>
      <dgm:spPr/>
    </dgm:pt>
  </dgm:ptLst>
  <dgm:cxnLst>
    <dgm:cxn modelId="{68A12C4F-6BEA-4E88-AFD6-39E9B3C30F5A}" srcId="{ED5D5348-C6B4-428D-8292-D55E96656735}" destId="{A7F374E3-21AD-48C8-9A69-3EBF44DD28C7}" srcOrd="0" destOrd="0" parTransId="{8F798C8F-09D5-4236-8AD6-92001D8E6CD1}" sibTransId="{C9CBFBA9-E5FC-46CD-9E8A-3CD9DFA2BF4D}"/>
    <dgm:cxn modelId="{09F15BF5-EF7F-45E6-817F-DF8B170BBA5D}" type="presOf" srcId="{A7F374E3-21AD-48C8-9A69-3EBF44DD28C7}" destId="{08DD3C9F-430F-490A-BE3D-86D1AB03D321}" srcOrd="0" destOrd="0" presId="urn:microsoft.com/office/officeart/2005/8/layout/hierarchy3"/>
    <dgm:cxn modelId="{7682EE33-73A8-4E67-85CC-1D74564F4A7B}" type="presOf" srcId="{A7F374E3-21AD-48C8-9A69-3EBF44DD28C7}" destId="{C10ABC17-E3F9-4043-8275-519EA72EEFFA}" srcOrd="1" destOrd="0" presId="urn:microsoft.com/office/officeart/2005/8/layout/hierarchy3"/>
    <dgm:cxn modelId="{341A8001-58B7-47DC-BB63-2D762C0F7D9D}" type="presOf" srcId="{ED5D5348-C6B4-428D-8292-D55E96656735}" destId="{92854D76-9E9A-4742-8302-6D09A99EA284}" srcOrd="0" destOrd="0" presId="urn:microsoft.com/office/officeart/2005/8/layout/hierarchy3"/>
    <dgm:cxn modelId="{6B4004F5-FE86-42CD-A847-126F69CEE7D3}" type="presParOf" srcId="{92854D76-9E9A-4742-8302-6D09A99EA284}" destId="{A10B2F57-2ABC-4F2C-9D74-32F9F312C307}" srcOrd="0" destOrd="0" presId="urn:microsoft.com/office/officeart/2005/8/layout/hierarchy3"/>
    <dgm:cxn modelId="{2A186A38-09DF-490E-BFDC-E166649D13CB}" type="presParOf" srcId="{A10B2F57-2ABC-4F2C-9D74-32F9F312C307}" destId="{3A8616FE-9459-4FF1-8143-703CEC679FBD}" srcOrd="0" destOrd="0" presId="urn:microsoft.com/office/officeart/2005/8/layout/hierarchy3"/>
    <dgm:cxn modelId="{95155057-CF6C-44C8-99E8-F49A0EBD9810}" type="presParOf" srcId="{3A8616FE-9459-4FF1-8143-703CEC679FBD}" destId="{08DD3C9F-430F-490A-BE3D-86D1AB03D321}" srcOrd="0" destOrd="0" presId="urn:microsoft.com/office/officeart/2005/8/layout/hierarchy3"/>
    <dgm:cxn modelId="{17361480-1EA5-4CC5-9161-AEA2096501ED}" type="presParOf" srcId="{3A8616FE-9459-4FF1-8143-703CEC679FBD}" destId="{C10ABC17-E3F9-4043-8275-519EA72EEFFA}" srcOrd="1" destOrd="0" presId="urn:microsoft.com/office/officeart/2005/8/layout/hierarchy3"/>
    <dgm:cxn modelId="{6453BFEF-9DA3-4DA8-AA4F-A53845F5B717}" type="presParOf" srcId="{A10B2F57-2ABC-4F2C-9D74-32F9F312C307}" destId="{8DC405AC-564A-4596-BE8A-D171D58A6B4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D3C9F-430F-490A-BE3D-86D1AB03D321}">
      <dsp:nvSpPr>
        <dsp:cNvPr id="0" name=""/>
        <dsp:cNvSpPr/>
      </dsp:nvSpPr>
      <dsp:spPr>
        <a:xfrm>
          <a:off x="792085" y="1829994"/>
          <a:ext cx="7533302" cy="3222103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</a:t>
          </a:r>
          <a:r>
            <a:rPr lang="en-US" altLang="ko-KR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ko-KR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예수님께서 전하신 </a:t>
          </a:r>
          <a:endParaRPr lang="en-US" altLang="ko-KR" sz="3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복음의 내용은 무엇입니까</a:t>
          </a:r>
          <a:r>
            <a:rPr lang="en-US" altLang="ko-KR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3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92085" y="1829994"/>
        <a:ext cx="7533302" cy="322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진리와 아름다움을 향해 열린 마음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윤리적 선에 대한 감각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자유와 양심의 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무한과 행복에 대한 갈망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2pPr>
            <a:lvl3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3pPr>
            <a:lvl4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4pPr>
            <a:lvl5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 cap="none" spc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469E96-069E-4DFA-A02C-12231539C960}" type="datetimeFigureOut">
              <a:rPr lang="ko-KR" altLang="en-US" smtClean="0"/>
              <a:pPr/>
              <a:t>2012-12-14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angle"/>
            </a:sp3d>
          </a:bodyPr>
          <a:lstStyle/>
          <a:p>
            <a:pPr algn="ctr"/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 주님을 성전에서 찾음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잃었던 예수님을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성전에서 찾아낸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부모에게 예수님께서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저는 제 아버지의 집에 있어야 하는 줄을 모르셨습니까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2,49)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말씀으로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아들의 사명에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자신을 온전히 바치는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 생애의 신비를 엿볼 수 있다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ko-KR" alt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 주님을 성전에서 찾음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요셉과 마리아는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말이 무슨 뜻인지 알아 듣지 못했으나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신앙으로 받아들였으며</a:t>
            </a:r>
            <a:endParaRPr lang="en-US" altLang="ko-KR" sz="2400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그의 어머니는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모든 일을 마음속에 간직하였다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2,51)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우리도 마리아와 같은 태도로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주님 생애의 신비를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받아들여야 할 것이다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260648"/>
            <a:ext cx="8568952" cy="6192688"/>
          </a:xfrm>
          <a:prstGeom prst="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  주님을 성전에서 찾음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이상은  우리가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대림과 성탄 시기에 묵상하는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 생애의 신비이며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묵주기도에서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환희의 신비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로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묵상하는 내용이기도 하다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7" name="Picture 3" descr="C:\Users\1\AppData\Local\Microsoft\Windows\Temporary Internet Files\Content.IE5\C4JEYMGO\MC9003906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2910">
            <a:off x="1153759" y="129113"/>
            <a:ext cx="1512168" cy="418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5" y="-243407"/>
            <a:ext cx="8100396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5" y="1213992"/>
            <a:ext cx="8188135" cy="564400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979712" y="137386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하느님 </a:t>
            </a:r>
            <a:r>
              <a:rPr lang="ko-KR" alt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나라의 선포</a:t>
            </a:r>
            <a: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           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051720" y="3068960"/>
            <a:ext cx="6624736" cy="3573016"/>
          </a:xfrm>
          <a:prstGeom prst="rect">
            <a:avLst/>
          </a:prstGeom>
          <a:noFill/>
        </p:spPr>
      </p:pic>
      <p:pic>
        <p:nvPicPr>
          <p:cNvPr id="2050" name="Picture 2" descr="C:\Users\1\AppData\Local\Microsoft\Windows\Temporary Internet Files\Content.IE5\OYZVCAZZ\MC9004345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1387475" cy="18351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6" name="직사각형 15"/>
          <p:cNvSpPr/>
          <p:nvPr/>
        </p:nvSpPr>
        <p:spPr>
          <a:xfrm>
            <a:off x="2843808" y="3645024"/>
            <a:ext cx="454804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주님의 세례</a:t>
            </a:r>
            <a:endParaRPr lang="en-US" altLang="ko-KR" sz="36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36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⓶</a:t>
            </a:r>
            <a:r>
              <a:rPr lang="ko-KR" altLang="en-US" sz="36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유혹받으심</a:t>
            </a:r>
            <a:endParaRPr lang="en-US" altLang="ko-KR" sz="36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36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⓷하느님 나라의 선포</a:t>
            </a:r>
            <a:endParaRPr lang="en-US" altLang="ko-KR" sz="36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36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⓸거룩한 변모</a:t>
            </a:r>
            <a:endParaRPr lang="ko-KR" altLang="en-US" sz="36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빗면 2"/>
          <p:cNvSpPr/>
          <p:nvPr/>
        </p:nvSpPr>
        <p:spPr>
          <a:xfrm>
            <a:off x="190560" y="152400"/>
            <a:ext cx="8712968" cy="6525344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 주님의 세례</a:t>
            </a:r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공생활은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주님의 세례로 시작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공생활은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예수님이 하느님 나라의 복음을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선포하신 기간을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일컬는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말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그분은 겸손하게 세례자 요한에게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세례를 받으심으로써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고난받는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종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이라는 메시아 사명을 수락함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우리도 세례로써 주님의 사명에 동참하게 됨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빗면 2"/>
          <p:cNvSpPr/>
          <p:nvPr/>
        </p:nvSpPr>
        <p:spPr>
          <a:xfrm>
            <a:off x="190560" y="152400"/>
            <a:ext cx="8712968" cy="652534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⓶ </a:t>
            </a:r>
            <a:r>
              <a:rPr lang="ko-KR" altLang="en-US" sz="3200" dirty="0" err="1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유혹받으심</a:t>
            </a:r>
            <a:endParaRPr lang="en-US" altLang="ko-KR" sz="32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성령께서 예수님을 광야로 내보내시어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1,12)</a:t>
            </a:r>
          </a:p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예수께서는 여느 인간들처럼 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유혹을 받으셨다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당신이 하느님의 아들이라면 이 돌들에게 빵이 되라고 해 보시오</a:t>
            </a:r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ko-KR" altLang="en-US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당신이 하느님의 아들이라면 밑으로 몸을 던져 보시오</a:t>
            </a:r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ko-KR" altLang="en-US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당신이  땅에 엎드려 나에게 경배하면 저 모든 것을 당신에게 주겠소</a:t>
            </a:r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마태 </a:t>
            </a:r>
            <a:r>
              <a:rPr lang="en-US" altLang="ko-KR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4,3.6.9)</a:t>
            </a:r>
          </a:p>
          <a:p>
            <a:pPr algn="ctr"/>
            <a:endParaRPr lang="en-US" altLang="ko-KR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세가지 물질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명예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권력의 유혹은 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일생 동안 겪으신 유혹의 집약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예수님께서 세 가지 유혹을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말씀으로 물리치심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사람이 빵만으로 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살지않고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주님의 입에서 나오는 모든 말씀으로 산다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신명 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8,3)</a:t>
            </a: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그분을 시험해서는 안 된다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신명 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6,16)</a:t>
            </a: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너희는 주 너희 하느님을 경외하고 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그분을 섬기며 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그분의 이름으로만 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맹세해야 한다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신명 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6,13)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⓷ 하느님 나라의 선포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복음은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나라의 도래에 대한 기쁜 소식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때가 차서 하느님의 나라가 가까이 왔다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회개하고 복음을 믿어라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1,15)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예수님께서는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나라를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비유로 설명하셨으며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기적과 표징으로 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 나라가 이미 와 </a:t>
            </a:r>
            <a:r>
              <a:rPr lang="ko-KR" altLang="en-US" sz="32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있음을 </a:t>
            </a:r>
            <a:endParaRPr lang="en-US" altLang="ko-KR" sz="320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증명 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하셨다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사람이 이 나라에 초대되었고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14,16)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가난하고 겸손한 사람이 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나라를 받아들이며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마태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5,3)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죄인들도 하느님 나라의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식탁에 초대되었다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2,17)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는 것은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 죄인들에게 복음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곧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복된 말씀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아닐 수 없다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531168" y="2242020"/>
            <a:ext cx="8229600" cy="42930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  신  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경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i="0" u="none" strike="noStrike" kern="120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강생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잉태와 탄생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         </a:t>
            </a:r>
            <a:r>
              <a:rPr kumimoji="0" lang="ko-KR" altLang="en-US" sz="3200" i="0" u="none" strike="noStrike" kern="120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파스카</a:t>
            </a:r>
            <a:r>
              <a:rPr kumimoji="0" lang="ko-KR" altLang="en-US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죽음과 부활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두 신앙은 </a:t>
            </a:r>
            <a:endParaRPr lang="en-US" altLang="ko-KR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그리스도의  </a:t>
            </a:r>
            <a:r>
              <a:rPr lang="ko-KR" alt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전생애</a:t>
            </a:r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의 신비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ko-KR" alt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밝혀줌</a:t>
            </a: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557344" y="413792"/>
            <a:ext cx="8229600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lang="ko-KR" altLang="en-US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그리스도 생애의 신비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(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512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-570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16632"/>
            <a:ext cx="165618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십자형 9"/>
          <p:cNvSpPr/>
          <p:nvPr/>
        </p:nvSpPr>
        <p:spPr>
          <a:xfrm>
            <a:off x="4100096" y="3492624"/>
            <a:ext cx="576064" cy="512440"/>
          </a:xfrm>
          <a:prstGeom prst="plus">
            <a:avLst>
              <a:gd name="adj" fmla="val 3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막힌 원호 12"/>
          <p:cNvSpPr/>
          <p:nvPr/>
        </p:nvSpPr>
        <p:spPr>
          <a:xfrm rot="10800000">
            <a:off x="3452025" y="3780656"/>
            <a:ext cx="2016224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>
              <a:gd name="adj" fmla="val 26313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⓸거룩한 변모</a:t>
            </a:r>
            <a:endParaRPr lang="en-US" altLang="ko-KR" sz="32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세례가 공생활 직전에 자리하고 있다면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거룩한 변모는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파스카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사건 직전에 일어난 일이다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얼굴과 옷이 빛나고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모세와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엘리야가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나타나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예수께서 예루살렘에서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이루실 일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곧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세상을 떠나실 일을 말하고 있었다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9,31)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6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⓸거룩한 변모</a:t>
            </a:r>
            <a:endParaRPr lang="en-US" altLang="ko-KR" sz="36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구름 속에서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이는 내가 선택한  아들이니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너희는 그의 말을 들어라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9,35; 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이사 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42,1)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하는 소리가 들려왔다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⓸거룩한 변모</a:t>
            </a:r>
            <a:endParaRPr lang="en-US" altLang="ko-KR" sz="32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수난과 죽음은 성부의 뜻이며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예수께서는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종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으로서 이를 행하신다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이사야서의</a:t>
            </a:r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고난 받는 종의 노래 네 가지 참조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ko-KR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죽음이 결코 끝이 아니며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영광의 부활을 향한 것임을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사건은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잘 보여 준다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260648"/>
            <a:ext cx="8568952" cy="6192688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36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⓸ 거룩한 변모</a:t>
            </a:r>
            <a:endParaRPr lang="en-US" altLang="ko-KR" sz="36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우리는 연중시기를 통해 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예수님의 공생활 신비를 기념하며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특히 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요한 </a:t>
            </a:r>
            <a:r>
              <a:rPr lang="ko-KR" altLang="en-US" sz="2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바오로</a:t>
            </a:r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ko-KR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세가 반포한 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묵주기도의 </a:t>
            </a:r>
            <a:r>
              <a:rPr lang="en-US" altLang="ko-KR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‘</a:t>
            </a:r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빛의 신비</a:t>
            </a:r>
            <a:r>
              <a:rPr lang="en-US" altLang="ko-KR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’</a:t>
            </a:r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로써 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이를 묵상한다</a:t>
            </a:r>
            <a:r>
              <a:rPr lang="en-US" altLang="ko-KR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ko-KR" altLang="en-US" sz="2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altLang="ko-KR" sz="24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 descr="C:\Users\1\AppData\Local\Microsoft\Windows\Temporary Internet Files\Content.IE5\C4JEYMGO\MC9003906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2910">
            <a:off x="1081750" y="389760"/>
            <a:ext cx="1512168" cy="418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395536" y="260648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십자형 5"/>
          <p:cNvSpPr/>
          <p:nvPr/>
        </p:nvSpPr>
        <p:spPr>
          <a:xfrm>
            <a:off x="395536" y="620688"/>
            <a:ext cx="1944216" cy="1728192"/>
          </a:xfrm>
          <a:prstGeom prst="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액자 8"/>
          <p:cNvSpPr/>
          <p:nvPr/>
        </p:nvSpPr>
        <p:spPr>
          <a:xfrm>
            <a:off x="683568" y="980728"/>
            <a:ext cx="8424936" cy="5832648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13" name="십자형 12"/>
          <p:cNvSpPr/>
          <p:nvPr/>
        </p:nvSpPr>
        <p:spPr>
          <a:xfrm>
            <a:off x="144016" y="44624"/>
            <a:ext cx="1763688" cy="1728192"/>
          </a:xfrm>
          <a:prstGeom prst="plu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답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43608" y="1412776"/>
            <a:ext cx="741682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예수님께서는 하느님 나라의 복음을 선포하셨습니다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때가 차서 하느님의 나라가 가까이 왔다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회개하고 복음을 믿어라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”(</a:t>
            </a:r>
            <a:r>
              <a:rPr lang="ko-KR" altLang="en-US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1,15)</a:t>
            </a:r>
          </a:p>
          <a:p>
            <a:pPr algn="ctr"/>
            <a:endParaRPr lang="en-US" altLang="ko-KR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나라는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그리스도를 통해 지상에서 개시되었습니다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나라가 그리스도의 말씀과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활동과 삶 안에서</a:t>
            </a:r>
            <a:endParaRPr lang="en-US" altLang="ko-KR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사람들에게 빛나기 시작한 것입니다</a:t>
            </a:r>
            <a:r>
              <a:rPr lang="en-US" altLang="ko-KR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전 생애는 그 자체가 하느님과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다스림을 알리는 복음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기쁜소식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입니다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ko-KR" altLang="en-US" sz="2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하트 6"/>
          <p:cNvSpPr/>
          <p:nvPr/>
        </p:nvSpPr>
        <p:spPr>
          <a:xfrm>
            <a:off x="1043608" y="980728"/>
            <a:ext cx="7560840" cy="5184576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주님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성탄                       </a:t>
            </a:r>
            <a:r>
              <a:rPr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세례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2,7</a:t>
            </a:r>
            <a:r>
              <a:rPr lang="en-US" altLang="ko-KR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                 </a:t>
            </a:r>
            <a:r>
              <a:rPr lang="en-US" altLang="ko-KR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마태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3,16-17)</a:t>
            </a: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복음선포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1,14-15)</a:t>
            </a: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거룩한 변모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베드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1,17-18)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827584" y="260648"/>
            <a:ext cx="1944216" cy="1728192"/>
          </a:xfrm>
          <a:prstGeom prst="plu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8"/>
          <p:cNvSpPr txBox="1">
            <a:spLocks/>
          </p:cNvSpPr>
          <p:nvPr/>
        </p:nvSpPr>
        <p:spPr>
          <a:xfrm>
            <a:off x="1331640" y="1556792"/>
            <a:ext cx="6933456" cy="45259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ko-KR" altLang="en-US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</a:t>
            </a:r>
            <a:r>
              <a:rPr kumimoji="0" lang="ko-KR" altLang="en-US" sz="39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나라의 신비</a:t>
            </a:r>
            <a:endParaRPr kumimoji="0" lang="en-US" altLang="ko-KR" sz="39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우리는 예수님의 삶과 신비들이 우리 안에서 </a:t>
            </a:r>
            <a:endParaRPr kumimoji="0" lang="en-US" altLang="ko-KR" sz="2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그리고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온 교회 안에서 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모두 이루어지고  </a:t>
            </a:r>
            <a:r>
              <a:rPr kumimoji="0" lang="ko-KR" alt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성취되도록 </a:t>
            </a:r>
            <a:endParaRPr kumimoji="0" lang="en-US" altLang="ko-KR" sz="2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자주 기도해야 합니다</a:t>
            </a:r>
            <a:r>
              <a:rPr kumimoji="0" lang="en-US" altLang="ko-KR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0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아드님께서는 우리와 온 교회에 그 신비들을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나누고 확장시키며 또 계속하고자 하십니다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그분은 그 신비들을 우리에게서 완성하고자 하십니다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 요한 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에우데우스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십자형 9"/>
          <p:cNvSpPr/>
          <p:nvPr/>
        </p:nvSpPr>
        <p:spPr>
          <a:xfrm>
            <a:off x="467544" y="620688"/>
            <a:ext cx="1944216" cy="1728192"/>
          </a:xfrm>
          <a:prstGeom prst="plu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새김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액자 4"/>
          <p:cNvSpPr/>
          <p:nvPr/>
        </p:nvSpPr>
        <p:spPr>
          <a:xfrm>
            <a:off x="251520" y="548680"/>
            <a:ext cx="8712968" cy="6120680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시메온의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노래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8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2,29-32)</a:t>
            </a:r>
          </a:p>
          <a:p>
            <a:pPr algn="ctr"/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주여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말씀하신 대로</a:t>
            </a:r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이제는 주의 종을 평안히 떠나가게 하소서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만만 앞에 마련하신 주의 구원을</a:t>
            </a:r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이미 내 눈으로 보았나이다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이교 백성들에게는 계시의 </a:t>
            </a:r>
            <a:r>
              <a:rPr lang="ko-KR" altLang="en-US" sz="28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빛이시요</a:t>
            </a:r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주의 백성 이스라엘에게는</a:t>
            </a:r>
            <a:endParaRPr lang="en-US" altLang="ko-KR" sz="28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영광이 되시는 구원을 보았나이다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십자형 7"/>
          <p:cNvSpPr/>
          <p:nvPr/>
        </p:nvSpPr>
        <p:spPr>
          <a:xfrm>
            <a:off x="251520" y="188640"/>
            <a:ext cx="1872208" cy="1728192"/>
          </a:xfrm>
          <a:prstGeom prst="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액자 4"/>
          <p:cNvSpPr/>
          <p:nvPr/>
        </p:nvSpPr>
        <p:spPr>
          <a:xfrm>
            <a:off x="251520" y="548680"/>
            <a:ext cx="8712968" cy="6120680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시간전례의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끝기도에서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매일 바치는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시메온의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노래는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예수님을 성전에서 봉헌할 때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시메온이라는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예언자가 아기 예수를 안고 바친 기도이다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시메온은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이스라엘의 위로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를 기다리고 있었다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 위로야말로 하느님께로부터 오는 것이며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메시아께서 가져오실 것이다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특히 제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이사야서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(40-55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장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 나오는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주님의 종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바로 최고의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위로자이시다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그리서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시메온의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노래는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24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이사야서의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용어를 사용하고 있다</a:t>
            </a:r>
            <a:r>
              <a:rPr lang="en-US" altLang="ko-KR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ko-KR" altLang="en-US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251520" y="188640"/>
            <a:ext cx="1872208" cy="1728192"/>
          </a:xfrm>
          <a:prstGeom prst="pl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755576" y="332656"/>
            <a:ext cx="7632848" cy="6192688"/>
          </a:xfrm>
          <a:prstGeom prst="plus">
            <a:avLst>
              <a:gd name="adj" fmla="val 26641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8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과에서는 </a:t>
            </a:r>
            <a:endParaRPr lang="en-US" altLang="ko-KR" sz="28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생애 가운데</a:t>
            </a:r>
            <a:endParaRPr lang="en-US" altLang="ko-KR" sz="24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사도신경에 담겨있지 않은 사건에 대해 알아본다</a:t>
            </a:r>
            <a:r>
              <a:rPr lang="en-US" altLang="ko-KR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4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algn="ctr"/>
            <a:endParaRPr lang="en-US" altLang="ko-KR" sz="12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복음서에 실린 </a:t>
            </a:r>
            <a:endParaRPr lang="en-US" altLang="ko-KR" sz="24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예수님의 공생활 이전 시기</a:t>
            </a:r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와</a:t>
            </a:r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8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공생활 동안의 이야기들</a:t>
            </a:r>
            <a:r>
              <a:rPr lang="ko-KR" alt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은</a:t>
            </a:r>
            <a:endParaRPr lang="en-US" altLang="ko-KR" sz="2400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우리 믿음에 </a:t>
            </a:r>
            <a:endParaRPr lang="en-US" altLang="ko-KR" sz="2400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중요한 의미를 지니고 있기 때문</a:t>
            </a:r>
            <a:endParaRPr lang="ko-KR" altLang="en-US" sz="240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5" y="-243407"/>
            <a:ext cx="8172404" cy="3312368"/>
          </a:xfrm>
          <a:prstGeom prst="rect">
            <a:avLst/>
          </a:prstGeom>
          <a:noFill/>
        </p:spPr>
      </p:pic>
      <p:pic>
        <p:nvPicPr>
          <p:cNvPr id="3" name="Picture 5" descr="\\Fileserver-pt\server-file2\4.넷째마당\수연\바\바_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5864" y="1628800"/>
            <a:ext cx="8188135" cy="54006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403648" y="908720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28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예수님의 </a:t>
            </a:r>
            <a:r>
              <a:rPr lang="ko-KR" alt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생애</a:t>
            </a:r>
            <a:endParaRPr lang="en-US" altLang="ko-KR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예수님은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하느님이 어떤 분이신지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당신께서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인간을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얼마나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사랑하시는지를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lvl="0" algn="ctr"/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행위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말씀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기적을 통해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계시하신다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.</a:t>
            </a:r>
            <a:endParaRPr lang="en-US" altLang="ko-K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rot="19870464">
            <a:off x="3102887" y="1568269"/>
            <a:ext cx="270887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FFFF66"/>
              </a:solidFill>
            </a:endParaRPr>
          </a:p>
        </p:txBody>
      </p:sp>
      <p:pic>
        <p:nvPicPr>
          <p:cNvPr id="10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544616" cy="453556"/>
          </a:xfrm>
          <a:prstGeom prst="rect">
            <a:avLst/>
          </a:prstGeom>
          <a:noFill/>
        </p:spPr>
      </p:pic>
      <p:pic>
        <p:nvPicPr>
          <p:cNvPr id="11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2483768" y="3356992"/>
            <a:ext cx="6192688" cy="1296146"/>
          </a:xfrm>
          <a:prstGeom prst="rect">
            <a:avLst/>
          </a:prstGeom>
          <a:noFill/>
        </p:spPr>
      </p:pic>
      <p:pic>
        <p:nvPicPr>
          <p:cNvPr id="12" name="Picture 2" descr="\\Fileserver-pt\server-file2\4.넷째마당\수연\바\바_06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1619672" y="4509120"/>
            <a:ext cx="7200800" cy="2348880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2627784" y="364502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님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의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탄생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죄인이 되심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고통과 죽음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부활과 승천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오른편에 앉으심</a:t>
            </a:r>
            <a:endParaRPr lang="ko-KR" altLang="en-US" sz="2400" dirty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75656" y="494116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안에서 인류 구원의 역사 총괄적으로 실현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인류의 과거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현재</a:t>
            </a:r>
            <a:r>
              <a:rPr lang="en-US" altLang="ko-KR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미래는 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예수님생애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신비로 드러남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예수님이 겪은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것을 우리가 당신 안에서 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그대로 </a:t>
            </a:r>
            <a:endParaRPr lang="en-US" altLang="ko-KR" sz="240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살게 </a:t>
            </a:r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하시고 그분도 우리 안에서 이를 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살며 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겪으심</a:t>
            </a:r>
            <a:endParaRPr lang="en-US" altLang="ko-KR" sz="2400" dirty="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1\AppData\Local\Microsoft\Windows\Temporary Internet Files\Content.IE5\MVDVMP9O\MC9004345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08720"/>
            <a:ext cx="758825" cy="1809750"/>
          </a:xfrm>
          <a:prstGeom prst="rect">
            <a:avLst/>
          </a:prstGeom>
          <a:noFill/>
        </p:spPr>
      </p:pic>
      <p:sp>
        <p:nvSpPr>
          <p:cNvPr id="15" name="순서도: 천공 테이프 14"/>
          <p:cNvSpPr/>
          <p:nvPr/>
        </p:nvSpPr>
        <p:spPr>
          <a:xfrm>
            <a:off x="179512" y="3429000"/>
            <a:ext cx="2376264" cy="864096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구원의 축소판</a:t>
            </a:r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주님 성탄</a:t>
            </a:r>
            <a:endParaRPr lang="en-US" altLang="ko-K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그분께서는 부유하시면서도</a:t>
            </a: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여러분을 위하여 가난하게 되시어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여러분이 그 가난으로 부유하게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되도록 하셨습니다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코린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8,9)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⓵ 주님 성탄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 성탄의 신비는 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그리스도께서 우리 안에 형성될</a:t>
            </a:r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때 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비로소 우리 안에 성취될 것이다</a:t>
            </a:r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일은 우리의 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낮춤과 가난과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아이 됨과 새로 남이 없이는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불가능하다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십자형 4"/>
          <p:cNvSpPr/>
          <p:nvPr/>
        </p:nvSpPr>
        <p:spPr>
          <a:xfrm>
            <a:off x="323528" y="332656"/>
            <a:ext cx="8568952" cy="6192688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⓶ 주님 </a:t>
            </a:r>
            <a:r>
              <a:rPr lang="ko-KR" alt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공현</a:t>
            </a:r>
            <a:endParaRPr lang="en-US" altLang="ko-K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공현은</a:t>
            </a: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공적으로 드러난다는 뜻으로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동방박사들이 새로 태어나신 왕 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메시아를 찾아온 사건을 가리킴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이로써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예수님이 이스라엘의 메시아</a:t>
            </a:r>
            <a:r>
              <a:rPr lang="en-US" altLang="ko-K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아들</a:t>
            </a:r>
            <a:r>
              <a:rPr lang="en-US" altLang="ko-K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세상의 구원자이심이 드러남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이방인들을 대표한 그들은 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구약에 예언된 대로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이스라엘에서 구원자를 발견</a:t>
            </a:r>
            <a:r>
              <a:rPr lang="en-US" altLang="ko-K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이방인들에게도 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구원의 빛이 비치게 됨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⓷ 주님 봉헌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주님을 성전에서 봉헌한 것은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예수께서  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하느님께 속한 맏아들이심을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보여준다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이방인의 빛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이스라엘의 영광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‘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만민의 구원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이심이 드러남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2,31-32)</a:t>
            </a:r>
          </a:p>
          <a:p>
            <a:pPr algn="ctr"/>
            <a:endParaRPr lang="ko-KR" alt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하트 1"/>
          <p:cNvSpPr/>
          <p:nvPr/>
        </p:nvSpPr>
        <p:spPr>
          <a:xfrm>
            <a:off x="251520" y="260648"/>
            <a:ext cx="8496944" cy="6336704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⓷ 주님 봉헌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마리아에게 예언된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고통의 날카로운 칼</a:t>
            </a:r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2,35)</a:t>
            </a:r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은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또 하나의 봉헌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곧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십자가의 완전하고</a:t>
            </a:r>
            <a:endParaRPr lang="en-US" altLang="ko-KR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유일한 봉헌을 예고한다</a:t>
            </a:r>
            <a:r>
              <a:rPr lang="en-US" altLang="ko-K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1255</TotalTime>
  <Words>1054</Words>
  <Application>Microsoft Office PowerPoint</Application>
  <PresentationFormat>화면 슬라이드 쇼(4:3)</PresentationFormat>
  <Paragraphs>350</Paragraphs>
  <Slides>29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광장</vt:lpstr>
      <vt:lpstr>간추린  가톨릭 교회 교리서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Administrator</cp:lastModifiedBy>
  <cp:revision>129</cp:revision>
  <dcterms:created xsi:type="dcterms:W3CDTF">2012-07-25T04:44:19Z</dcterms:created>
  <dcterms:modified xsi:type="dcterms:W3CDTF">2012-12-14T01:44:14Z</dcterms:modified>
</cp:coreProperties>
</file>